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65" r:id="rId15"/>
    <p:sldId id="271" r:id="rId16"/>
    <p:sldId id="272" r:id="rId17"/>
    <p:sldId id="273" r:id="rId18"/>
    <p:sldId id="274" r:id="rId19"/>
    <p:sldId id="275" r:id="rId20"/>
    <p:sldId id="270" r:id="rId21"/>
    <p:sldId id="276" r:id="rId22"/>
    <p:sldId id="278" r:id="rId23"/>
    <p:sldId id="279" r:id="rId24"/>
    <p:sldId id="280" r:id="rId25"/>
    <p:sldId id="281" r:id="rId26"/>
    <p:sldId id="277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5.png"/><Relationship Id="rId7" Type="http://schemas.openxmlformats.org/officeDocument/2006/relationships/image" Target="../media/image62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36.svg"/><Relationship Id="rId9" Type="http://schemas.openxmlformats.org/officeDocument/2006/relationships/image" Target="../media/image6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5.png"/><Relationship Id="rId7" Type="http://schemas.openxmlformats.org/officeDocument/2006/relationships/image" Target="../media/image62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36.svg"/><Relationship Id="rId9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FE81D-CFE7-4F0B-A249-5F6F306104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62C9D8-6BA4-4489-9854-1604652AFE83}">
      <dgm:prSet/>
      <dgm:spPr/>
      <dgm:t>
        <a:bodyPr/>
        <a:lstStyle/>
        <a:p>
          <a:r>
            <a:rPr lang="en-GB" b="0" i="0"/>
            <a:t>Identifying easiest/most difficult energy sources to increase supply</a:t>
          </a:r>
          <a:endParaRPr lang="en-US"/>
        </a:p>
      </dgm:t>
    </dgm:pt>
    <dgm:pt modelId="{3F1077E4-BA0D-4B1C-8355-6F6F1AB96528}" type="parTrans" cxnId="{65C5E6BC-5AAA-4D9C-A6F5-BA0A4AEAF602}">
      <dgm:prSet/>
      <dgm:spPr/>
      <dgm:t>
        <a:bodyPr/>
        <a:lstStyle/>
        <a:p>
          <a:endParaRPr lang="en-US"/>
        </a:p>
      </dgm:t>
    </dgm:pt>
    <dgm:pt modelId="{DAAAD300-DF42-4CC1-B433-67C75CBB9C5B}" type="sibTrans" cxnId="{65C5E6BC-5AAA-4D9C-A6F5-BA0A4AEAF602}">
      <dgm:prSet/>
      <dgm:spPr/>
      <dgm:t>
        <a:bodyPr/>
        <a:lstStyle/>
        <a:p>
          <a:endParaRPr lang="en-US"/>
        </a:p>
      </dgm:t>
    </dgm:pt>
    <dgm:pt modelId="{5FE91FD7-CF39-4273-8F90-73012EE31548}">
      <dgm:prSet/>
      <dgm:spPr/>
      <dgm:t>
        <a:bodyPr/>
        <a:lstStyle/>
        <a:p>
          <a:r>
            <a:rPr lang="en-GB" b="0" i="0"/>
            <a:t>Padlet activity for students to share opinions</a:t>
          </a:r>
          <a:endParaRPr lang="en-US"/>
        </a:p>
      </dgm:t>
    </dgm:pt>
    <dgm:pt modelId="{095C22A1-610D-4CA4-9A96-7CD104F13D41}" type="parTrans" cxnId="{0E4F7AC1-C7CF-4D44-9967-773E5B4DDC73}">
      <dgm:prSet/>
      <dgm:spPr/>
      <dgm:t>
        <a:bodyPr/>
        <a:lstStyle/>
        <a:p>
          <a:endParaRPr lang="en-US"/>
        </a:p>
      </dgm:t>
    </dgm:pt>
    <dgm:pt modelId="{58B9C524-37F6-4243-8B36-77A9AF3C7898}" type="sibTrans" cxnId="{0E4F7AC1-C7CF-4D44-9967-773E5B4DDC73}">
      <dgm:prSet/>
      <dgm:spPr/>
      <dgm:t>
        <a:bodyPr/>
        <a:lstStyle/>
        <a:p>
          <a:endParaRPr lang="en-US"/>
        </a:p>
      </dgm:t>
    </dgm:pt>
    <dgm:pt modelId="{27CE3D85-267D-4D14-9A05-D9EDFBA92E85}">
      <dgm:prSet/>
      <dgm:spPr/>
      <dgm:t>
        <a:bodyPr/>
        <a:lstStyle/>
        <a:p>
          <a:r>
            <a:rPr lang="en-GB" b="0" i="0"/>
            <a:t>Exploring reasons behind supply challenges</a:t>
          </a:r>
          <a:endParaRPr lang="en-US"/>
        </a:p>
      </dgm:t>
    </dgm:pt>
    <dgm:pt modelId="{5AA31D29-C9C2-42CE-9CE0-847B6B21F972}" type="parTrans" cxnId="{039C46DC-C0B1-4E85-91BF-878988511BE3}">
      <dgm:prSet/>
      <dgm:spPr/>
      <dgm:t>
        <a:bodyPr/>
        <a:lstStyle/>
        <a:p>
          <a:endParaRPr lang="en-US"/>
        </a:p>
      </dgm:t>
    </dgm:pt>
    <dgm:pt modelId="{BEC5CE1C-05AC-482B-8D47-E9DD91402F58}" type="sibTrans" cxnId="{039C46DC-C0B1-4E85-91BF-878988511BE3}">
      <dgm:prSet/>
      <dgm:spPr/>
      <dgm:t>
        <a:bodyPr/>
        <a:lstStyle/>
        <a:p>
          <a:endParaRPr lang="en-US"/>
        </a:p>
      </dgm:t>
    </dgm:pt>
    <dgm:pt modelId="{5646358E-13F5-47FF-9555-E8A258D80468}">
      <dgm:prSet/>
      <dgm:spPr/>
      <dgm:t>
        <a:bodyPr/>
        <a:lstStyle/>
        <a:p>
          <a:r>
            <a:rPr lang="en-GB" b="0" i="0"/>
            <a:t>Factors such as technology, infrastructure, and resource availability</a:t>
          </a:r>
          <a:endParaRPr lang="en-US"/>
        </a:p>
      </dgm:t>
    </dgm:pt>
    <dgm:pt modelId="{6955B2C0-EC2C-4830-8F88-65A2984D8779}" type="parTrans" cxnId="{95646653-E6F0-4F28-94BF-3DFF24D61FF9}">
      <dgm:prSet/>
      <dgm:spPr/>
      <dgm:t>
        <a:bodyPr/>
        <a:lstStyle/>
        <a:p>
          <a:endParaRPr lang="en-US"/>
        </a:p>
      </dgm:t>
    </dgm:pt>
    <dgm:pt modelId="{E51818B6-BE4D-4649-825D-10FFB36BCDCE}" type="sibTrans" cxnId="{95646653-E6F0-4F28-94BF-3DFF24D61FF9}">
      <dgm:prSet/>
      <dgm:spPr/>
      <dgm:t>
        <a:bodyPr/>
        <a:lstStyle/>
        <a:p>
          <a:endParaRPr lang="en-US"/>
        </a:p>
      </dgm:t>
    </dgm:pt>
    <dgm:pt modelId="{791194FE-E2FC-4542-8496-09F9DCF486C2}">
      <dgm:prSet/>
      <dgm:spPr/>
      <dgm:t>
        <a:bodyPr/>
        <a:lstStyle/>
        <a:p>
          <a:r>
            <a:rPr lang="en-GB" b="0" i="0"/>
            <a:t>Teacher engagement: commenting on student responses to deepen understanding</a:t>
          </a:r>
          <a:endParaRPr lang="en-US"/>
        </a:p>
      </dgm:t>
    </dgm:pt>
    <dgm:pt modelId="{3B493205-6332-453C-93F3-B803FE24E46C}" type="parTrans" cxnId="{BF829579-1538-48FD-A0EB-748997AF354F}">
      <dgm:prSet/>
      <dgm:spPr/>
      <dgm:t>
        <a:bodyPr/>
        <a:lstStyle/>
        <a:p>
          <a:endParaRPr lang="en-US"/>
        </a:p>
      </dgm:t>
    </dgm:pt>
    <dgm:pt modelId="{5DA61220-3025-4EB3-83DC-3122A51DFF64}" type="sibTrans" cxnId="{BF829579-1538-48FD-A0EB-748997AF354F}">
      <dgm:prSet/>
      <dgm:spPr/>
      <dgm:t>
        <a:bodyPr/>
        <a:lstStyle/>
        <a:p>
          <a:endParaRPr lang="en-US"/>
        </a:p>
      </dgm:t>
    </dgm:pt>
    <dgm:pt modelId="{283453BB-4B80-488C-8C6A-3161CDA40D7D}" type="pres">
      <dgm:prSet presAssocID="{E09FE81D-CFE7-4F0B-A249-5F6F3061042A}" presName="root" presStyleCnt="0">
        <dgm:presLayoutVars>
          <dgm:dir/>
          <dgm:resizeHandles val="exact"/>
        </dgm:presLayoutVars>
      </dgm:prSet>
      <dgm:spPr/>
    </dgm:pt>
    <dgm:pt modelId="{89104298-1F4D-4CDF-9AA0-AA6223572AC7}" type="pres">
      <dgm:prSet presAssocID="{3F62C9D8-6BA4-4489-9854-1604652AFE83}" presName="compNode" presStyleCnt="0"/>
      <dgm:spPr/>
    </dgm:pt>
    <dgm:pt modelId="{4F7FCE2A-911D-4AA9-B625-AB5A40B9F72A}" type="pres">
      <dgm:prSet presAssocID="{3F62C9D8-6BA4-4489-9854-1604652AFE83}" presName="bgRect" presStyleLbl="bgShp" presStyleIdx="0" presStyleCnt="5"/>
      <dgm:spPr/>
    </dgm:pt>
    <dgm:pt modelId="{C6682D84-7E7B-45E9-8144-310E5EB81322}" type="pres">
      <dgm:prSet presAssocID="{3F62C9D8-6BA4-4489-9854-1604652AFE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274198-6303-4CDB-90AD-CC231DEAAC72}" type="pres">
      <dgm:prSet presAssocID="{3F62C9D8-6BA4-4489-9854-1604652AFE83}" presName="spaceRect" presStyleCnt="0"/>
      <dgm:spPr/>
    </dgm:pt>
    <dgm:pt modelId="{10D2DF27-65CC-4D80-8380-CEC8C31F1A82}" type="pres">
      <dgm:prSet presAssocID="{3F62C9D8-6BA4-4489-9854-1604652AFE83}" presName="parTx" presStyleLbl="revTx" presStyleIdx="0" presStyleCnt="5">
        <dgm:presLayoutVars>
          <dgm:chMax val="0"/>
          <dgm:chPref val="0"/>
        </dgm:presLayoutVars>
      </dgm:prSet>
      <dgm:spPr/>
    </dgm:pt>
    <dgm:pt modelId="{CD376DB5-63F2-4CE9-A4C8-8B732F01BF92}" type="pres">
      <dgm:prSet presAssocID="{DAAAD300-DF42-4CC1-B433-67C75CBB9C5B}" presName="sibTrans" presStyleCnt="0"/>
      <dgm:spPr/>
    </dgm:pt>
    <dgm:pt modelId="{989CB668-4807-4FD9-A453-464DFD3D3AE7}" type="pres">
      <dgm:prSet presAssocID="{5FE91FD7-CF39-4273-8F90-73012EE31548}" presName="compNode" presStyleCnt="0"/>
      <dgm:spPr/>
    </dgm:pt>
    <dgm:pt modelId="{A4D7DEF0-6AFF-4AAF-B910-1476707FE62F}" type="pres">
      <dgm:prSet presAssocID="{5FE91FD7-CF39-4273-8F90-73012EE31548}" presName="bgRect" presStyleLbl="bgShp" presStyleIdx="1" presStyleCnt="5"/>
      <dgm:spPr/>
    </dgm:pt>
    <dgm:pt modelId="{8202ADD3-7413-4344-AD91-C7954D1BD081}" type="pres">
      <dgm:prSet presAssocID="{5FE91FD7-CF39-4273-8F90-73012EE315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633A816-92FF-4DBE-AC9D-F4157D3103C8}" type="pres">
      <dgm:prSet presAssocID="{5FE91FD7-CF39-4273-8F90-73012EE31548}" presName="spaceRect" presStyleCnt="0"/>
      <dgm:spPr/>
    </dgm:pt>
    <dgm:pt modelId="{FD7760E0-0282-41BA-9516-E5566ED10D07}" type="pres">
      <dgm:prSet presAssocID="{5FE91FD7-CF39-4273-8F90-73012EE31548}" presName="parTx" presStyleLbl="revTx" presStyleIdx="1" presStyleCnt="5">
        <dgm:presLayoutVars>
          <dgm:chMax val="0"/>
          <dgm:chPref val="0"/>
        </dgm:presLayoutVars>
      </dgm:prSet>
      <dgm:spPr/>
    </dgm:pt>
    <dgm:pt modelId="{419850B9-4346-40C6-BB97-57827C0D4449}" type="pres">
      <dgm:prSet presAssocID="{58B9C524-37F6-4243-8B36-77A9AF3C7898}" presName="sibTrans" presStyleCnt="0"/>
      <dgm:spPr/>
    </dgm:pt>
    <dgm:pt modelId="{8084851E-8DC4-4DE7-808E-E68FACFA34DC}" type="pres">
      <dgm:prSet presAssocID="{27CE3D85-267D-4D14-9A05-D9EDFBA92E85}" presName="compNode" presStyleCnt="0"/>
      <dgm:spPr/>
    </dgm:pt>
    <dgm:pt modelId="{F0E90066-43B6-473F-9B51-8307E6A1F3A1}" type="pres">
      <dgm:prSet presAssocID="{27CE3D85-267D-4D14-9A05-D9EDFBA92E85}" presName="bgRect" presStyleLbl="bgShp" presStyleIdx="2" presStyleCnt="5"/>
      <dgm:spPr/>
    </dgm:pt>
    <dgm:pt modelId="{250D9998-2B4F-40A5-A2EE-42DBDC655ACE}" type="pres">
      <dgm:prSet presAssocID="{27CE3D85-267D-4D14-9A05-D9EDFBA92E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1B877F-29CA-4400-A914-40E5A2D49227}" type="pres">
      <dgm:prSet presAssocID="{27CE3D85-267D-4D14-9A05-D9EDFBA92E85}" presName="spaceRect" presStyleCnt="0"/>
      <dgm:spPr/>
    </dgm:pt>
    <dgm:pt modelId="{ADC0C0D8-83A3-4EFA-91F5-CEB2189CB373}" type="pres">
      <dgm:prSet presAssocID="{27CE3D85-267D-4D14-9A05-D9EDFBA92E85}" presName="parTx" presStyleLbl="revTx" presStyleIdx="2" presStyleCnt="5">
        <dgm:presLayoutVars>
          <dgm:chMax val="0"/>
          <dgm:chPref val="0"/>
        </dgm:presLayoutVars>
      </dgm:prSet>
      <dgm:spPr/>
    </dgm:pt>
    <dgm:pt modelId="{6FB1C78E-9D58-48E1-9897-B459FD4D2042}" type="pres">
      <dgm:prSet presAssocID="{BEC5CE1C-05AC-482B-8D47-E9DD91402F58}" presName="sibTrans" presStyleCnt="0"/>
      <dgm:spPr/>
    </dgm:pt>
    <dgm:pt modelId="{46869C06-05CA-4A9A-B902-230D942D69FA}" type="pres">
      <dgm:prSet presAssocID="{5646358E-13F5-47FF-9555-E8A258D80468}" presName="compNode" presStyleCnt="0"/>
      <dgm:spPr/>
    </dgm:pt>
    <dgm:pt modelId="{71DB615A-9AB6-49B4-B0E6-12327D0E5D60}" type="pres">
      <dgm:prSet presAssocID="{5646358E-13F5-47FF-9555-E8A258D80468}" presName="bgRect" presStyleLbl="bgShp" presStyleIdx="3" presStyleCnt="5"/>
      <dgm:spPr/>
    </dgm:pt>
    <dgm:pt modelId="{D1A79433-F871-4F2D-9383-4239A73A0F74}" type="pres">
      <dgm:prSet presAssocID="{5646358E-13F5-47FF-9555-E8A258D804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244D4F7-94CC-426C-BD96-A161F963588E}" type="pres">
      <dgm:prSet presAssocID="{5646358E-13F5-47FF-9555-E8A258D80468}" presName="spaceRect" presStyleCnt="0"/>
      <dgm:spPr/>
    </dgm:pt>
    <dgm:pt modelId="{08FDE980-D588-4CE4-B591-2EC670DE86B8}" type="pres">
      <dgm:prSet presAssocID="{5646358E-13F5-47FF-9555-E8A258D80468}" presName="parTx" presStyleLbl="revTx" presStyleIdx="3" presStyleCnt="5">
        <dgm:presLayoutVars>
          <dgm:chMax val="0"/>
          <dgm:chPref val="0"/>
        </dgm:presLayoutVars>
      </dgm:prSet>
      <dgm:spPr/>
    </dgm:pt>
    <dgm:pt modelId="{E924AB31-54E9-4D10-8A37-9A0EF7CF3F84}" type="pres">
      <dgm:prSet presAssocID="{E51818B6-BE4D-4649-825D-10FFB36BCDCE}" presName="sibTrans" presStyleCnt="0"/>
      <dgm:spPr/>
    </dgm:pt>
    <dgm:pt modelId="{85ED08BC-824E-4AFD-8773-22F9261DB140}" type="pres">
      <dgm:prSet presAssocID="{791194FE-E2FC-4542-8496-09F9DCF486C2}" presName="compNode" presStyleCnt="0"/>
      <dgm:spPr/>
    </dgm:pt>
    <dgm:pt modelId="{659D4426-67D5-4E31-9C09-07D7230BCCE2}" type="pres">
      <dgm:prSet presAssocID="{791194FE-E2FC-4542-8496-09F9DCF486C2}" presName="bgRect" presStyleLbl="bgShp" presStyleIdx="4" presStyleCnt="5"/>
      <dgm:spPr/>
    </dgm:pt>
    <dgm:pt modelId="{2865B2CC-EB62-4CA8-8A27-B5D13BE9F62D}" type="pres">
      <dgm:prSet presAssocID="{791194FE-E2FC-4542-8496-09F9DCF486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F9EF0CE1-34D8-4153-A526-52BC86E06C13}" type="pres">
      <dgm:prSet presAssocID="{791194FE-E2FC-4542-8496-09F9DCF486C2}" presName="spaceRect" presStyleCnt="0"/>
      <dgm:spPr/>
    </dgm:pt>
    <dgm:pt modelId="{77050B0E-F378-4ABD-80F0-81949BC06E51}" type="pres">
      <dgm:prSet presAssocID="{791194FE-E2FC-4542-8496-09F9DCF486C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03FE435-A563-4828-A8CC-931426960B7E}" type="presOf" srcId="{E09FE81D-CFE7-4F0B-A249-5F6F3061042A}" destId="{283453BB-4B80-488C-8C6A-3161CDA40D7D}" srcOrd="0" destOrd="0" presId="urn:microsoft.com/office/officeart/2018/2/layout/IconVerticalSolidList"/>
    <dgm:cxn modelId="{47C2AD42-C1CC-4AC7-8887-F5F9EF4BDB66}" type="presOf" srcId="{5FE91FD7-CF39-4273-8F90-73012EE31548}" destId="{FD7760E0-0282-41BA-9516-E5566ED10D07}" srcOrd="0" destOrd="0" presId="urn:microsoft.com/office/officeart/2018/2/layout/IconVerticalSolidList"/>
    <dgm:cxn modelId="{95646653-E6F0-4F28-94BF-3DFF24D61FF9}" srcId="{E09FE81D-CFE7-4F0B-A249-5F6F3061042A}" destId="{5646358E-13F5-47FF-9555-E8A258D80468}" srcOrd="3" destOrd="0" parTransId="{6955B2C0-EC2C-4830-8F88-65A2984D8779}" sibTransId="{E51818B6-BE4D-4649-825D-10FFB36BCDCE}"/>
    <dgm:cxn modelId="{BEA30C56-322F-4A81-92A7-AD9691F4B20C}" type="presOf" srcId="{5646358E-13F5-47FF-9555-E8A258D80468}" destId="{08FDE980-D588-4CE4-B591-2EC670DE86B8}" srcOrd="0" destOrd="0" presId="urn:microsoft.com/office/officeart/2018/2/layout/IconVerticalSolidList"/>
    <dgm:cxn modelId="{BF829579-1538-48FD-A0EB-748997AF354F}" srcId="{E09FE81D-CFE7-4F0B-A249-5F6F3061042A}" destId="{791194FE-E2FC-4542-8496-09F9DCF486C2}" srcOrd="4" destOrd="0" parTransId="{3B493205-6332-453C-93F3-B803FE24E46C}" sibTransId="{5DA61220-3025-4EB3-83DC-3122A51DFF64}"/>
    <dgm:cxn modelId="{6D9AD159-CAE8-4EAF-A24B-9CB2C733FA85}" type="presOf" srcId="{27CE3D85-267D-4D14-9A05-D9EDFBA92E85}" destId="{ADC0C0D8-83A3-4EFA-91F5-CEB2189CB373}" srcOrd="0" destOrd="0" presId="urn:microsoft.com/office/officeart/2018/2/layout/IconVerticalSolidList"/>
    <dgm:cxn modelId="{65C5E6BC-5AAA-4D9C-A6F5-BA0A4AEAF602}" srcId="{E09FE81D-CFE7-4F0B-A249-5F6F3061042A}" destId="{3F62C9D8-6BA4-4489-9854-1604652AFE83}" srcOrd="0" destOrd="0" parTransId="{3F1077E4-BA0D-4B1C-8355-6F6F1AB96528}" sibTransId="{DAAAD300-DF42-4CC1-B433-67C75CBB9C5B}"/>
    <dgm:cxn modelId="{0E4F7AC1-C7CF-4D44-9967-773E5B4DDC73}" srcId="{E09FE81D-CFE7-4F0B-A249-5F6F3061042A}" destId="{5FE91FD7-CF39-4273-8F90-73012EE31548}" srcOrd="1" destOrd="0" parTransId="{095C22A1-610D-4CA4-9A96-7CD104F13D41}" sibTransId="{58B9C524-37F6-4243-8B36-77A9AF3C7898}"/>
    <dgm:cxn modelId="{039C46DC-C0B1-4E85-91BF-878988511BE3}" srcId="{E09FE81D-CFE7-4F0B-A249-5F6F3061042A}" destId="{27CE3D85-267D-4D14-9A05-D9EDFBA92E85}" srcOrd="2" destOrd="0" parTransId="{5AA31D29-C9C2-42CE-9CE0-847B6B21F972}" sibTransId="{BEC5CE1C-05AC-482B-8D47-E9DD91402F58}"/>
    <dgm:cxn modelId="{306E94F7-8F13-4DB0-9AF4-6E1AC8A4B07F}" type="presOf" srcId="{791194FE-E2FC-4542-8496-09F9DCF486C2}" destId="{77050B0E-F378-4ABD-80F0-81949BC06E51}" srcOrd="0" destOrd="0" presId="urn:microsoft.com/office/officeart/2018/2/layout/IconVerticalSolidList"/>
    <dgm:cxn modelId="{99EC9AF9-628C-4F0B-8542-B05DE080B74E}" type="presOf" srcId="{3F62C9D8-6BA4-4489-9854-1604652AFE83}" destId="{10D2DF27-65CC-4D80-8380-CEC8C31F1A82}" srcOrd="0" destOrd="0" presId="urn:microsoft.com/office/officeart/2018/2/layout/IconVerticalSolidList"/>
    <dgm:cxn modelId="{38209157-1231-4198-B54D-2B4A1A26452E}" type="presParOf" srcId="{283453BB-4B80-488C-8C6A-3161CDA40D7D}" destId="{89104298-1F4D-4CDF-9AA0-AA6223572AC7}" srcOrd="0" destOrd="0" presId="urn:microsoft.com/office/officeart/2018/2/layout/IconVerticalSolidList"/>
    <dgm:cxn modelId="{CDC05FD8-F83A-4283-9D07-41F6039AD38F}" type="presParOf" srcId="{89104298-1F4D-4CDF-9AA0-AA6223572AC7}" destId="{4F7FCE2A-911D-4AA9-B625-AB5A40B9F72A}" srcOrd="0" destOrd="0" presId="urn:microsoft.com/office/officeart/2018/2/layout/IconVerticalSolidList"/>
    <dgm:cxn modelId="{FB8D517F-5354-4D02-91D7-1030C7BB4DE2}" type="presParOf" srcId="{89104298-1F4D-4CDF-9AA0-AA6223572AC7}" destId="{C6682D84-7E7B-45E9-8144-310E5EB81322}" srcOrd="1" destOrd="0" presId="urn:microsoft.com/office/officeart/2018/2/layout/IconVerticalSolidList"/>
    <dgm:cxn modelId="{61DCCD9E-5713-4A16-9032-07BBE9BCE03A}" type="presParOf" srcId="{89104298-1F4D-4CDF-9AA0-AA6223572AC7}" destId="{30274198-6303-4CDB-90AD-CC231DEAAC72}" srcOrd="2" destOrd="0" presId="urn:microsoft.com/office/officeart/2018/2/layout/IconVerticalSolidList"/>
    <dgm:cxn modelId="{8B658AC5-0681-4B9F-9FC9-CDF425CCBB7E}" type="presParOf" srcId="{89104298-1F4D-4CDF-9AA0-AA6223572AC7}" destId="{10D2DF27-65CC-4D80-8380-CEC8C31F1A82}" srcOrd="3" destOrd="0" presId="urn:microsoft.com/office/officeart/2018/2/layout/IconVerticalSolidList"/>
    <dgm:cxn modelId="{4C831750-969B-4A78-A441-8EB5B9BDBD8B}" type="presParOf" srcId="{283453BB-4B80-488C-8C6A-3161CDA40D7D}" destId="{CD376DB5-63F2-4CE9-A4C8-8B732F01BF92}" srcOrd="1" destOrd="0" presId="urn:microsoft.com/office/officeart/2018/2/layout/IconVerticalSolidList"/>
    <dgm:cxn modelId="{972D330A-4BF8-46B1-B863-8DB785FF5898}" type="presParOf" srcId="{283453BB-4B80-488C-8C6A-3161CDA40D7D}" destId="{989CB668-4807-4FD9-A453-464DFD3D3AE7}" srcOrd="2" destOrd="0" presId="urn:microsoft.com/office/officeart/2018/2/layout/IconVerticalSolidList"/>
    <dgm:cxn modelId="{547252C1-B781-4548-9D8E-AD25BA8D3945}" type="presParOf" srcId="{989CB668-4807-4FD9-A453-464DFD3D3AE7}" destId="{A4D7DEF0-6AFF-4AAF-B910-1476707FE62F}" srcOrd="0" destOrd="0" presId="urn:microsoft.com/office/officeart/2018/2/layout/IconVerticalSolidList"/>
    <dgm:cxn modelId="{29B83BCB-FFB2-47DC-8CEC-BA0ADB668998}" type="presParOf" srcId="{989CB668-4807-4FD9-A453-464DFD3D3AE7}" destId="{8202ADD3-7413-4344-AD91-C7954D1BD081}" srcOrd="1" destOrd="0" presId="urn:microsoft.com/office/officeart/2018/2/layout/IconVerticalSolidList"/>
    <dgm:cxn modelId="{23D0F933-6505-44CA-8ED3-966705A629B8}" type="presParOf" srcId="{989CB668-4807-4FD9-A453-464DFD3D3AE7}" destId="{A633A816-92FF-4DBE-AC9D-F4157D3103C8}" srcOrd="2" destOrd="0" presId="urn:microsoft.com/office/officeart/2018/2/layout/IconVerticalSolidList"/>
    <dgm:cxn modelId="{82FD9336-446E-419B-9633-0E14B78056D8}" type="presParOf" srcId="{989CB668-4807-4FD9-A453-464DFD3D3AE7}" destId="{FD7760E0-0282-41BA-9516-E5566ED10D07}" srcOrd="3" destOrd="0" presId="urn:microsoft.com/office/officeart/2018/2/layout/IconVerticalSolidList"/>
    <dgm:cxn modelId="{6F127FF6-9D49-4402-A880-B2002EE1010C}" type="presParOf" srcId="{283453BB-4B80-488C-8C6A-3161CDA40D7D}" destId="{419850B9-4346-40C6-BB97-57827C0D4449}" srcOrd="3" destOrd="0" presId="urn:microsoft.com/office/officeart/2018/2/layout/IconVerticalSolidList"/>
    <dgm:cxn modelId="{48D8EC65-9AEF-41BF-99A9-E7DD65F258D5}" type="presParOf" srcId="{283453BB-4B80-488C-8C6A-3161CDA40D7D}" destId="{8084851E-8DC4-4DE7-808E-E68FACFA34DC}" srcOrd="4" destOrd="0" presId="urn:microsoft.com/office/officeart/2018/2/layout/IconVerticalSolidList"/>
    <dgm:cxn modelId="{14FA6BAA-20D8-4D15-A68F-256F2A90FD07}" type="presParOf" srcId="{8084851E-8DC4-4DE7-808E-E68FACFA34DC}" destId="{F0E90066-43B6-473F-9B51-8307E6A1F3A1}" srcOrd="0" destOrd="0" presId="urn:microsoft.com/office/officeart/2018/2/layout/IconVerticalSolidList"/>
    <dgm:cxn modelId="{B8D58485-4DA8-4CA1-931A-4D32C8F0F855}" type="presParOf" srcId="{8084851E-8DC4-4DE7-808E-E68FACFA34DC}" destId="{250D9998-2B4F-40A5-A2EE-42DBDC655ACE}" srcOrd="1" destOrd="0" presId="urn:microsoft.com/office/officeart/2018/2/layout/IconVerticalSolidList"/>
    <dgm:cxn modelId="{1AA34997-E4F5-4105-BC0F-7FBA2C04D39B}" type="presParOf" srcId="{8084851E-8DC4-4DE7-808E-E68FACFA34DC}" destId="{9F1B877F-29CA-4400-A914-40E5A2D49227}" srcOrd="2" destOrd="0" presId="urn:microsoft.com/office/officeart/2018/2/layout/IconVerticalSolidList"/>
    <dgm:cxn modelId="{3BB2CFC8-2EC2-47BC-AE05-F4A9A8F06C75}" type="presParOf" srcId="{8084851E-8DC4-4DE7-808E-E68FACFA34DC}" destId="{ADC0C0D8-83A3-4EFA-91F5-CEB2189CB373}" srcOrd="3" destOrd="0" presId="urn:microsoft.com/office/officeart/2018/2/layout/IconVerticalSolidList"/>
    <dgm:cxn modelId="{B11FB314-A57E-4427-A48B-0816EC4CF171}" type="presParOf" srcId="{283453BB-4B80-488C-8C6A-3161CDA40D7D}" destId="{6FB1C78E-9D58-48E1-9897-B459FD4D2042}" srcOrd="5" destOrd="0" presId="urn:microsoft.com/office/officeart/2018/2/layout/IconVerticalSolidList"/>
    <dgm:cxn modelId="{F95DE2C8-81B9-42CF-85FC-F9889F84D4D1}" type="presParOf" srcId="{283453BB-4B80-488C-8C6A-3161CDA40D7D}" destId="{46869C06-05CA-4A9A-B902-230D942D69FA}" srcOrd="6" destOrd="0" presId="urn:microsoft.com/office/officeart/2018/2/layout/IconVerticalSolidList"/>
    <dgm:cxn modelId="{30B3652C-4AFE-477E-B9DF-C79686C3EE7D}" type="presParOf" srcId="{46869C06-05CA-4A9A-B902-230D942D69FA}" destId="{71DB615A-9AB6-49B4-B0E6-12327D0E5D60}" srcOrd="0" destOrd="0" presId="urn:microsoft.com/office/officeart/2018/2/layout/IconVerticalSolidList"/>
    <dgm:cxn modelId="{488C158B-E55E-4181-8846-FBB64BB6C513}" type="presParOf" srcId="{46869C06-05CA-4A9A-B902-230D942D69FA}" destId="{D1A79433-F871-4F2D-9383-4239A73A0F74}" srcOrd="1" destOrd="0" presId="urn:microsoft.com/office/officeart/2018/2/layout/IconVerticalSolidList"/>
    <dgm:cxn modelId="{E710BE07-9F74-44D2-BE4C-1A89E2EA7849}" type="presParOf" srcId="{46869C06-05CA-4A9A-B902-230D942D69FA}" destId="{5244D4F7-94CC-426C-BD96-A161F963588E}" srcOrd="2" destOrd="0" presId="urn:microsoft.com/office/officeart/2018/2/layout/IconVerticalSolidList"/>
    <dgm:cxn modelId="{AE575A37-D0C2-4ED3-B7C6-C8F14BFC2803}" type="presParOf" srcId="{46869C06-05CA-4A9A-B902-230D942D69FA}" destId="{08FDE980-D588-4CE4-B591-2EC670DE86B8}" srcOrd="3" destOrd="0" presId="urn:microsoft.com/office/officeart/2018/2/layout/IconVerticalSolidList"/>
    <dgm:cxn modelId="{23C34DD9-7916-41EA-885F-4A59E61FBFA7}" type="presParOf" srcId="{283453BB-4B80-488C-8C6A-3161CDA40D7D}" destId="{E924AB31-54E9-4D10-8A37-9A0EF7CF3F84}" srcOrd="7" destOrd="0" presId="urn:microsoft.com/office/officeart/2018/2/layout/IconVerticalSolidList"/>
    <dgm:cxn modelId="{10575EEC-4F9C-4D92-96FE-CD4A6B3F6FA0}" type="presParOf" srcId="{283453BB-4B80-488C-8C6A-3161CDA40D7D}" destId="{85ED08BC-824E-4AFD-8773-22F9261DB140}" srcOrd="8" destOrd="0" presId="urn:microsoft.com/office/officeart/2018/2/layout/IconVerticalSolidList"/>
    <dgm:cxn modelId="{162FA99A-5F3B-4270-B019-112D584CA0C8}" type="presParOf" srcId="{85ED08BC-824E-4AFD-8773-22F9261DB140}" destId="{659D4426-67D5-4E31-9C09-07D7230BCCE2}" srcOrd="0" destOrd="0" presId="urn:microsoft.com/office/officeart/2018/2/layout/IconVerticalSolidList"/>
    <dgm:cxn modelId="{5B6D6C42-550A-4B00-A566-C3E121DEFE70}" type="presParOf" srcId="{85ED08BC-824E-4AFD-8773-22F9261DB140}" destId="{2865B2CC-EB62-4CA8-8A27-B5D13BE9F62D}" srcOrd="1" destOrd="0" presId="urn:microsoft.com/office/officeart/2018/2/layout/IconVerticalSolidList"/>
    <dgm:cxn modelId="{4145359E-8627-4621-9E1E-1F71FDA8735F}" type="presParOf" srcId="{85ED08BC-824E-4AFD-8773-22F9261DB140}" destId="{F9EF0CE1-34D8-4153-A526-52BC86E06C13}" srcOrd="2" destOrd="0" presId="urn:microsoft.com/office/officeart/2018/2/layout/IconVerticalSolidList"/>
    <dgm:cxn modelId="{E6B61807-4FA7-4CD0-B8EE-A10023F8022C}" type="presParOf" srcId="{85ED08BC-824E-4AFD-8773-22F9261DB140}" destId="{77050B0E-F378-4ABD-80F0-81949BC06E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9449F-67DC-48C0-9E81-A2EB77F7F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6F735C-BAF3-48F0-A62A-334A265F3D58}">
      <dgm:prSet/>
      <dgm:spPr/>
      <dgm:t>
        <a:bodyPr/>
        <a:lstStyle/>
        <a:p>
          <a:r>
            <a:rPr lang="en-GB" b="0" i="0"/>
            <a:t>Introduction to conducting a survey on energy consumption</a:t>
          </a:r>
          <a:endParaRPr lang="en-US"/>
        </a:p>
      </dgm:t>
    </dgm:pt>
    <dgm:pt modelId="{4D34BD8E-FEEE-4C97-94AB-2B3659EA6680}" type="parTrans" cxnId="{4EC21D7C-AAEC-427B-9EA2-A0B1B6771335}">
      <dgm:prSet/>
      <dgm:spPr/>
      <dgm:t>
        <a:bodyPr/>
        <a:lstStyle/>
        <a:p>
          <a:endParaRPr lang="en-US"/>
        </a:p>
      </dgm:t>
    </dgm:pt>
    <dgm:pt modelId="{DCB14CC0-9F48-423C-A725-478E08794D36}" type="sibTrans" cxnId="{4EC21D7C-AAEC-427B-9EA2-A0B1B6771335}">
      <dgm:prSet/>
      <dgm:spPr/>
      <dgm:t>
        <a:bodyPr/>
        <a:lstStyle/>
        <a:p>
          <a:endParaRPr lang="en-US"/>
        </a:p>
      </dgm:t>
    </dgm:pt>
    <dgm:pt modelId="{60780939-9C79-4C58-8B1A-7D87A8E6AF92}">
      <dgm:prSet/>
      <dgm:spPr/>
      <dgm:t>
        <a:bodyPr/>
        <a:lstStyle/>
        <a:p>
          <a:r>
            <a:rPr lang="en-GB" b="0" i="0"/>
            <a:t>Example survey questions provided (see Annex III)</a:t>
          </a:r>
          <a:endParaRPr lang="en-US"/>
        </a:p>
      </dgm:t>
    </dgm:pt>
    <dgm:pt modelId="{34620614-A1F0-4038-9B46-F139853010FD}" type="parTrans" cxnId="{51E35184-A0BA-46DD-87B9-593B3103DE32}">
      <dgm:prSet/>
      <dgm:spPr/>
      <dgm:t>
        <a:bodyPr/>
        <a:lstStyle/>
        <a:p>
          <a:endParaRPr lang="en-US"/>
        </a:p>
      </dgm:t>
    </dgm:pt>
    <dgm:pt modelId="{A8C2C42D-A123-42EB-AC5F-D40059BD6829}" type="sibTrans" cxnId="{51E35184-A0BA-46DD-87B9-593B3103DE32}">
      <dgm:prSet/>
      <dgm:spPr/>
      <dgm:t>
        <a:bodyPr/>
        <a:lstStyle/>
        <a:p>
          <a:endParaRPr lang="en-US"/>
        </a:p>
      </dgm:t>
    </dgm:pt>
    <dgm:pt modelId="{334E8156-3EBF-4F27-8AFF-0515FEA69778}">
      <dgm:prSet/>
      <dgm:spPr/>
      <dgm:t>
        <a:bodyPr/>
        <a:lstStyle/>
        <a:p>
          <a:r>
            <a:rPr lang="en-GB" b="0" i="0"/>
            <a:t>Explanation of survey methodology and its importance</a:t>
          </a:r>
          <a:endParaRPr lang="en-US"/>
        </a:p>
      </dgm:t>
    </dgm:pt>
    <dgm:pt modelId="{B9EF28CB-46FB-46B1-B882-B0850DB2AAA8}" type="parTrans" cxnId="{680F574A-EAD3-41C6-85E8-921CBD648464}">
      <dgm:prSet/>
      <dgm:spPr/>
      <dgm:t>
        <a:bodyPr/>
        <a:lstStyle/>
        <a:p>
          <a:endParaRPr lang="en-US"/>
        </a:p>
      </dgm:t>
    </dgm:pt>
    <dgm:pt modelId="{530EB8CE-31F8-4BE2-B85B-2164C72D596F}" type="sibTrans" cxnId="{680F574A-EAD3-41C6-85E8-921CBD648464}">
      <dgm:prSet/>
      <dgm:spPr/>
      <dgm:t>
        <a:bodyPr/>
        <a:lstStyle/>
        <a:p>
          <a:endParaRPr lang="en-US"/>
        </a:p>
      </dgm:t>
    </dgm:pt>
    <dgm:pt modelId="{27A1AE37-A366-4E29-8E91-7B24E204CF4F}">
      <dgm:prSet/>
      <dgm:spPr/>
      <dgm:t>
        <a:bodyPr/>
        <a:lstStyle/>
        <a:p>
          <a:r>
            <a:rPr lang="en-GB" b="0" i="0"/>
            <a:t>Estimation activity: Percentage of cold air escaping from a refrigerator</a:t>
          </a:r>
          <a:endParaRPr lang="en-US"/>
        </a:p>
      </dgm:t>
    </dgm:pt>
    <dgm:pt modelId="{1F898F21-7196-4A91-99EB-5118E0E31052}" type="parTrans" cxnId="{E2B977B4-A660-4FB0-BB92-E2FE21BA6EF4}">
      <dgm:prSet/>
      <dgm:spPr/>
      <dgm:t>
        <a:bodyPr/>
        <a:lstStyle/>
        <a:p>
          <a:endParaRPr lang="en-US"/>
        </a:p>
      </dgm:t>
    </dgm:pt>
    <dgm:pt modelId="{58A0C20D-7CC2-4973-B35B-6BA4F1409F2D}" type="sibTrans" cxnId="{E2B977B4-A660-4FB0-BB92-E2FE21BA6EF4}">
      <dgm:prSet/>
      <dgm:spPr/>
      <dgm:t>
        <a:bodyPr/>
        <a:lstStyle/>
        <a:p>
          <a:endParaRPr lang="en-US"/>
        </a:p>
      </dgm:t>
    </dgm:pt>
    <dgm:pt modelId="{5B2DF598-2CD6-4CD2-9FEC-5261AB2F5812}">
      <dgm:prSet/>
      <dgm:spPr/>
      <dgm:t>
        <a:bodyPr/>
        <a:lstStyle/>
        <a:p>
          <a:r>
            <a:rPr lang="en-GB" b="0" i="0"/>
            <a:t>Tally chart recording of student responses</a:t>
          </a:r>
          <a:endParaRPr lang="en-US"/>
        </a:p>
      </dgm:t>
    </dgm:pt>
    <dgm:pt modelId="{0B764B3A-EE9D-41F5-B001-918A4AA7AC09}" type="parTrans" cxnId="{AA894DD9-515B-4269-BD52-E0534CDB0BC9}">
      <dgm:prSet/>
      <dgm:spPr/>
      <dgm:t>
        <a:bodyPr/>
        <a:lstStyle/>
        <a:p>
          <a:endParaRPr lang="en-US"/>
        </a:p>
      </dgm:t>
    </dgm:pt>
    <dgm:pt modelId="{0697DE69-BDD0-4893-83AA-2F233C7FFA24}" type="sibTrans" cxnId="{AA894DD9-515B-4269-BD52-E0534CDB0BC9}">
      <dgm:prSet/>
      <dgm:spPr/>
      <dgm:t>
        <a:bodyPr/>
        <a:lstStyle/>
        <a:p>
          <a:endParaRPr lang="en-US"/>
        </a:p>
      </dgm:t>
    </dgm:pt>
    <dgm:pt modelId="{7F41EA70-92EA-4207-B57F-94218083BCCC}" type="pres">
      <dgm:prSet presAssocID="{6AB9449F-67DC-48C0-9E81-A2EB77F7F4D1}" presName="root" presStyleCnt="0">
        <dgm:presLayoutVars>
          <dgm:dir/>
          <dgm:resizeHandles val="exact"/>
        </dgm:presLayoutVars>
      </dgm:prSet>
      <dgm:spPr/>
    </dgm:pt>
    <dgm:pt modelId="{3AA8E98F-BB1D-449A-8FB5-2F57799F1BFB}" type="pres">
      <dgm:prSet presAssocID="{666F735C-BAF3-48F0-A62A-334A265F3D58}" presName="compNode" presStyleCnt="0"/>
      <dgm:spPr/>
    </dgm:pt>
    <dgm:pt modelId="{88607560-F9D7-44DB-BD4B-A2D63AF23E25}" type="pres">
      <dgm:prSet presAssocID="{666F735C-BAF3-48F0-A62A-334A265F3D58}" presName="bgRect" presStyleLbl="bgShp" presStyleIdx="0" presStyleCnt="5"/>
      <dgm:spPr/>
    </dgm:pt>
    <dgm:pt modelId="{6A3F0D21-CE56-4638-B2A5-D87F3E40F6C0}" type="pres">
      <dgm:prSet presAssocID="{666F735C-BAF3-48F0-A62A-334A265F3D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96D018-C6D2-473D-8F66-4CF3032B02BA}" type="pres">
      <dgm:prSet presAssocID="{666F735C-BAF3-48F0-A62A-334A265F3D58}" presName="spaceRect" presStyleCnt="0"/>
      <dgm:spPr/>
    </dgm:pt>
    <dgm:pt modelId="{27ECC193-8DAA-4FA5-BA73-92F1BA623A0C}" type="pres">
      <dgm:prSet presAssocID="{666F735C-BAF3-48F0-A62A-334A265F3D58}" presName="parTx" presStyleLbl="revTx" presStyleIdx="0" presStyleCnt="5">
        <dgm:presLayoutVars>
          <dgm:chMax val="0"/>
          <dgm:chPref val="0"/>
        </dgm:presLayoutVars>
      </dgm:prSet>
      <dgm:spPr/>
    </dgm:pt>
    <dgm:pt modelId="{A7852DBB-FA9E-429D-911B-46199D5A375F}" type="pres">
      <dgm:prSet presAssocID="{DCB14CC0-9F48-423C-A725-478E08794D36}" presName="sibTrans" presStyleCnt="0"/>
      <dgm:spPr/>
    </dgm:pt>
    <dgm:pt modelId="{4F80105D-C284-450D-AA6C-62722C40E292}" type="pres">
      <dgm:prSet presAssocID="{60780939-9C79-4C58-8B1A-7D87A8E6AF92}" presName="compNode" presStyleCnt="0"/>
      <dgm:spPr/>
    </dgm:pt>
    <dgm:pt modelId="{DE34C5CE-F822-4F80-851D-20B26188517F}" type="pres">
      <dgm:prSet presAssocID="{60780939-9C79-4C58-8B1A-7D87A8E6AF92}" presName="bgRect" presStyleLbl="bgShp" presStyleIdx="1" presStyleCnt="5"/>
      <dgm:spPr/>
    </dgm:pt>
    <dgm:pt modelId="{CBFE697C-2ACE-4D14-830B-7B3BDFBEF45B}" type="pres">
      <dgm:prSet presAssocID="{60780939-9C79-4C58-8B1A-7D87A8E6AF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E637E0E-A8A1-4677-9C7D-BD561E69B3C0}" type="pres">
      <dgm:prSet presAssocID="{60780939-9C79-4C58-8B1A-7D87A8E6AF92}" presName="spaceRect" presStyleCnt="0"/>
      <dgm:spPr/>
    </dgm:pt>
    <dgm:pt modelId="{BBD032A8-5CF8-4555-909E-794D040BBA94}" type="pres">
      <dgm:prSet presAssocID="{60780939-9C79-4C58-8B1A-7D87A8E6AF92}" presName="parTx" presStyleLbl="revTx" presStyleIdx="1" presStyleCnt="5">
        <dgm:presLayoutVars>
          <dgm:chMax val="0"/>
          <dgm:chPref val="0"/>
        </dgm:presLayoutVars>
      </dgm:prSet>
      <dgm:spPr/>
    </dgm:pt>
    <dgm:pt modelId="{AB25DA2E-6E05-4A12-BA61-3E83DD0D9C3B}" type="pres">
      <dgm:prSet presAssocID="{A8C2C42D-A123-42EB-AC5F-D40059BD6829}" presName="sibTrans" presStyleCnt="0"/>
      <dgm:spPr/>
    </dgm:pt>
    <dgm:pt modelId="{56A976C7-9B8C-4D80-8DB6-0D8DAFD0A775}" type="pres">
      <dgm:prSet presAssocID="{334E8156-3EBF-4F27-8AFF-0515FEA69778}" presName="compNode" presStyleCnt="0"/>
      <dgm:spPr/>
    </dgm:pt>
    <dgm:pt modelId="{E1A01B68-E2B3-4E9F-9493-70437071F2E6}" type="pres">
      <dgm:prSet presAssocID="{334E8156-3EBF-4F27-8AFF-0515FEA69778}" presName="bgRect" presStyleLbl="bgShp" presStyleIdx="2" presStyleCnt="5"/>
      <dgm:spPr/>
    </dgm:pt>
    <dgm:pt modelId="{00ABF5CF-0ACE-4F9A-9155-8A38296C419B}" type="pres">
      <dgm:prSet presAssocID="{334E8156-3EBF-4F27-8AFF-0515FEA697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94E37D5-3A16-4413-9A97-D5A0AEBDA4C4}" type="pres">
      <dgm:prSet presAssocID="{334E8156-3EBF-4F27-8AFF-0515FEA69778}" presName="spaceRect" presStyleCnt="0"/>
      <dgm:spPr/>
    </dgm:pt>
    <dgm:pt modelId="{F69B6CCD-2CEA-4FAE-A5FD-B45A78460A63}" type="pres">
      <dgm:prSet presAssocID="{334E8156-3EBF-4F27-8AFF-0515FEA69778}" presName="parTx" presStyleLbl="revTx" presStyleIdx="2" presStyleCnt="5">
        <dgm:presLayoutVars>
          <dgm:chMax val="0"/>
          <dgm:chPref val="0"/>
        </dgm:presLayoutVars>
      </dgm:prSet>
      <dgm:spPr/>
    </dgm:pt>
    <dgm:pt modelId="{6A4D0C34-6048-482B-9E5F-AF294D27A670}" type="pres">
      <dgm:prSet presAssocID="{530EB8CE-31F8-4BE2-B85B-2164C72D596F}" presName="sibTrans" presStyleCnt="0"/>
      <dgm:spPr/>
    </dgm:pt>
    <dgm:pt modelId="{F6A1CD3C-B1D5-4EE5-9F58-1CD6B0805214}" type="pres">
      <dgm:prSet presAssocID="{27A1AE37-A366-4E29-8E91-7B24E204CF4F}" presName="compNode" presStyleCnt="0"/>
      <dgm:spPr/>
    </dgm:pt>
    <dgm:pt modelId="{1F6BB692-1AB8-4CCE-938C-34225A936BFC}" type="pres">
      <dgm:prSet presAssocID="{27A1AE37-A366-4E29-8E91-7B24E204CF4F}" presName="bgRect" presStyleLbl="bgShp" presStyleIdx="3" presStyleCnt="5"/>
      <dgm:spPr/>
    </dgm:pt>
    <dgm:pt modelId="{68022757-BE74-4913-BCC4-1A6727484FBE}" type="pres">
      <dgm:prSet presAssocID="{27A1AE37-A366-4E29-8E91-7B24E204CF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CAA6A27A-EA1B-4E67-9B14-2EC02F9DAE61}" type="pres">
      <dgm:prSet presAssocID="{27A1AE37-A366-4E29-8E91-7B24E204CF4F}" presName="spaceRect" presStyleCnt="0"/>
      <dgm:spPr/>
    </dgm:pt>
    <dgm:pt modelId="{D5E42CEF-2EE7-49B3-8A24-C9BD7DA6C383}" type="pres">
      <dgm:prSet presAssocID="{27A1AE37-A366-4E29-8E91-7B24E204CF4F}" presName="parTx" presStyleLbl="revTx" presStyleIdx="3" presStyleCnt="5">
        <dgm:presLayoutVars>
          <dgm:chMax val="0"/>
          <dgm:chPref val="0"/>
        </dgm:presLayoutVars>
      </dgm:prSet>
      <dgm:spPr/>
    </dgm:pt>
    <dgm:pt modelId="{ADEA08E1-7301-411C-940C-15C8425A7AA8}" type="pres">
      <dgm:prSet presAssocID="{58A0C20D-7CC2-4973-B35B-6BA4F1409F2D}" presName="sibTrans" presStyleCnt="0"/>
      <dgm:spPr/>
    </dgm:pt>
    <dgm:pt modelId="{C5FCB219-432B-4ABE-9CC4-9C15B5AE66EF}" type="pres">
      <dgm:prSet presAssocID="{5B2DF598-2CD6-4CD2-9FEC-5261AB2F5812}" presName="compNode" presStyleCnt="0"/>
      <dgm:spPr/>
    </dgm:pt>
    <dgm:pt modelId="{BEA755CF-4341-427C-874B-7CC00623FCB2}" type="pres">
      <dgm:prSet presAssocID="{5B2DF598-2CD6-4CD2-9FEC-5261AB2F5812}" presName="bgRect" presStyleLbl="bgShp" presStyleIdx="4" presStyleCnt="5"/>
      <dgm:spPr/>
    </dgm:pt>
    <dgm:pt modelId="{E78F65A9-8560-4DC7-B381-EF03FCAA233A}" type="pres">
      <dgm:prSet presAssocID="{5B2DF598-2CD6-4CD2-9FEC-5261AB2F58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673E074-BAC2-44A9-A080-80136A59F531}" type="pres">
      <dgm:prSet presAssocID="{5B2DF598-2CD6-4CD2-9FEC-5261AB2F5812}" presName="spaceRect" presStyleCnt="0"/>
      <dgm:spPr/>
    </dgm:pt>
    <dgm:pt modelId="{92F12477-7E90-4CD6-89FD-215BFA5C78D3}" type="pres">
      <dgm:prSet presAssocID="{5B2DF598-2CD6-4CD2-9FEC-5261AB2F58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80F574A-EAD3-41C6-85E8-921CBD648464}" srcId="{6AB9449F-67DC-48C0-9E81-A2EB77F7F4D1}" destId="{334E8156-3EBF-4F27-8AFF-0515FEA69778}" srcOrd="2" destOrd="0" parTransId="{B9EF28CB-46FB-46B1-B882-B0850DB2AAA8}" sibTransId="{530EB8CE-31F8-4BE2-B85B-2164C72D596F}"/>
    <dgm:cxn modelId="{AB45B66A-320A-49AF-91C4-5E911BAD1E66}" type="presOf" srcId="{666F735C-BAF3-48F0-A62A-334A265F3D58}" destId="{27ECC193-8DAA-4FA5-BA73-92F1BA623A0C}" srcOrd="0" destOrd="0" presId="urn:microsoft.com/office/officeart/2018/2/layout/IconVerticalSolidList"/>
    <dgm:cxn modelId="{4EC21D7C-AAEC-427B-9EA2-A0B1B6771335}" srcId="{6AB9449F-67DC-48C0-9E81-A2EB77F7F4D1}" destId="{666F735C-BAF3-48F0-A62A-334A265F3D58}" srcOrd="0" destOrd="0" parTransId="{4D34BD8E-FEEE-4C97-94AB-2B3659EA6680}" sibTransId="{DCB14CC0-9F48-423C-A725-478E08794D36}"/>
    <dgm:cxn modelId="{4B2E0584-35AF-4CD1-8C05-00F04C96E683}" type="presOf" srcId="{60780939-9C79-4C58-8B1A-7D87A8E6AF92}" destId="{BBD032A8-5CF8-4555-909E-794D040BBA94}" srcOrd="0" destOrd="0" presId="urn:microsoft.com/office/officeart/2018/2/layout/IconVerticalSolidList"/>
    <dgm:cxn modelId="{51E35184-A0BA-46DD-87B9-593B3103DE32}" srcId="{6AB9449F-67DC-48C0-9E81-A2EB77F7F4D1}" destId="{60780939-9C79-4C58-8B1A-7D87A8E6AF92}" srcOrd="1" destOrd="0" parTransId="{34620614-A1F0-4038-9B46-F139853010FD}" sibTransId="{A8C2C42D-A123-42EB-AC5F-D40059BD6829}"/>
    <dgm:cxn modelId="{E2B977B4-A660-4FB0-BB92-E2FE21BA6EF4}" srcId="{6AB9449F-67DC-48C0-9E81-A2EB77F7F4D1}" destId="{27A1AE37-A366-4E29-8E91-7B24E204CF4F}" srcOrd="3" destOrd="0" parTransId="{1F898F21-7196-4A91-99EB-5118E0E31052}" sibTransId="{58A0C20D-7CC2-4973-B35B-6BA4F1409F2D}"/>
    <dgm:cxn modelId="{D2CE51BB-3DE6-4847-BBB6-6842DBAC0B42}" type="presOf" srcId="{334E8156-3EBF-4F27-8AFF-0515FEA69778}" destId="{F69B6CCD-2CEA-4FAE-A5FD-B45A78460A63}" srcOrd="0" destOrd="0" presId="urn:microsoft.com/office/officeart/2018/2/layout/IconVerticalSolidList"/>
    <dgm:cxn modelId="{EFD3D1D4-6DA0-4689-BC7D-EDFC482FD6FA}" type="presOf" srcId="{6AB9449F-67DC-48C0-9E81-A2EB77F7F4D1}" destId="{7F41EA70-92EA-4207-B57F-94218083BCCC}" srcOrd="0" destOrd="0" presId="urn:microsoft.com/office/officeart/2018/2/layout/IconVerticalSolidList"/>
    <dgm:cxn modelId="{AA894DD9-515B-4269-BD52-E0534CDB0BC9}" srcId="{6AB9449F-67DC-48C0-9E81-A2EB77F7F4D1}" destId="{5B2DF598-2CD6-4CD2-9FEC-5261AB2F5812}" srcOrd="4" destOrd="0" parTransId="{0B764B3A-EE9D-41F5-B001-918A4AA7AC09}" sibTransId="{0697DE69-BDD0-4893-83AA-2F233C7FFA24}"/>
    <dgm:cxn modelId="{DBAB54ED-0DF7-4E08-8F51-D3BDE17F78DD}" type="presOf" srcId="{27A1AE37-A366-4E29-8E91-7B24E204CF4F}" destId="{D5E42CEF-2EE7-49B3-8A24-C9BD7DA6C383}" srcOrd="0" destOrd="0" presId="urn:microsoft.com/office/officeart/2018/2/layout/IconVerticalSolidList"/>
    <dgm:cxn modelId="{6D75DAFA-975C-4B92-A046-D6DC258786BE}" type="presOf" srcId="{5B2DF598-2CD6-4CD2-9FEC-5261AB2F5812}" destId="{92F12477-7E90-4CD6-89FD-215BFA5C78D3}" srcOrd="0" destOrd="0" presId="urn:microsoft.com/office/officeart/2018/2/layout/IconVerticalSolidList"/>
    <dgm:cxn modelId="{A0BD3EDC-355D-4ED5-BD56-5EAF6BBA7DBC}" type="presParOf" srcId="{7F41EA70-92EA-4207-B57F-94218083BCCC}" destId="{3AA8E98F-BB1D-449A-8FB5-2F57799F1BFB}" srcOrd="0" destOrd="0" presId="urn:microsoft.com/office/officeart/2018/2/layout/IconVerticalSolidList"/>
    <dgm:cxn modelId="{D8E1E8A3-4984-456F-8DB2-97451A5B2B94}" type="presParOf" srcId="{3AA8E98F-BB1D-449A-8FB5-2F57799F1BFB}" destId="{88607560-F9D7-44DB-BD4B-A2D63AF23E25}" srcOrd="0" destOrd="0" presId="urn:microsoft.com/office/officeart/2018/2/layout/IconVerticalSolidList"/>
    <dgm:cxn modelId="{68815624-F870-4E71-9BFD-0263CA8F7D0F}" type="presParOf" srcId="{3AA8E98F-BB1D-449A-8FB5-2F57799F1BFB}" destId="{6A3F0D21-CE56-4638-B2A5-D87F3E40F6C0}" srcOrd="1" destOrd="0" presId="urn:microsoft.com/office/officeart/2018/2/layout/IconVerticalSolidList"/>
    <dgm:cxn modelId="{41237980-3F94-4993-B44C-FD17F5275861}" type="presParOf" srcId="{3AA8E98F-BB1D-449A-8FB5-2F57799F1BFB}" destId="{DC96D018-C6D2-473D-8F66-4CF3032B02BA}" srcOrd="2" destOrd="0" presId="urn:microsoft.com/office/officeart/2018/2/layout/IconVerticalSolidList"/>
    <dgm:cxn modelId="{D49ECDA3-A12C-40F9-BED2-60EE73FAB5A3}" type="presParOf" srcId="{3AA8E98F-BB1D-449A-8FB5-2F57799F1BFB}" destId="{27ECC193-8DAA-4FA5-BA73-92F1BA623A0C}" srcOrd="3" destOrd="0" presId="urn:microsoft.com/office/officeart/2018/2/layout/IconVerticalSolidList"/>
    <dgm:cxn modelId="{10FAAD4A-4D83-4B20-9272-66F4DC10FCD7}" type="presParOf" srcId="{7F41EA70-92EA-4207-B57F-94218083BCCC}" destId="{A7852DBB-FA9E-429D-911B-46199D5A375F}" srcOrd="1" destOrd="0" presId="urn:microsoft.com/office/officeart/2018/2/layout/IconVerticalSolidList"/>
    <dgm:cxn modelId="{349C1C32-1595-4DB1-9936-75194B10EA06}" type="presParOf" srcId="{7F41EA70-92EA-4207-B57F-94218083BCCC}" destId="{4F80105D-C284-450D-AA6C-62722C40E292}" srcOrd="2" destOrd="0" presId="urn:microsoft.com/office/officeart/2018/2/layout/IconVerticalSolidList"/>
    <dgm:cxn modelId="{E89B3D6B-5D3A-443E-A507-75E135A0AFA7}" type="presParOf" srcId="{4F80105D-C284-450D-AA6C-62722C40E292}" destId="{DE34C5CE-F822-4F80-851D-20B26188517F}" srcOrd="0" destOrd="0" presId="urn:microsoft.com/office/officeart/2018/2/layout/IconVerticalSolidList"/>
    <dgm:cxn modelId="{51256AD7-A82C-4929-89E0-12A7970EF65B}" type="presParOf" srcId="{4F80105D-C284-450D-AA6C-62722C40E292}" destId="{CBFE697C-2ACE-4D14-830B-7B3BDFBEF45B}" srcOrd="1" destOrd="0" presId="urn:microsoft.com/office/officeart/2018/2/layout/IconVerticalSolidList"/>
    <dgm:cxn modelId="{480DD575-E6D9-4BC8-8614-E6A4F1BFBBFB}" type="presParOf" srcId="{4F80105D-C284-450D-AA6C-62722C40E292}" destId="{4E637E0E-A8A1-4677-9C7D-BD561E69B3C0}" srcOrd="2" destOrd="0" presId="urn:microsoft.com/office/officeart/2018/2/layout/IconVerticalSolidList"/>
    <dgm:cxn modelId="{EC881055-84B9-4D77-9240-4CA5F2226162}" type="presParOf" srcId="{4F80105D-C284-450D-AA6C-62722C40E292}" destId="{BBD032A8-5CF8-4555-909E-794D040BBA94}" srcOrd="3" destOrd="0" presId="urn:microsoft.com/office/officeart/2018/2/layout/IconVerticalSolidList"/>
    <dgm:cxn modelId="{5A3B9E10-B361-40F3-A6BD-EB83DCDE8EC9}" type="presParOf" srcId="{7F41EA70-92EA-4207-B57F-94218083BCCC}" destId="{AB25DA2E-6E05-4A12-BA61-3E83DD0D9C3B}" srcOrd="3" destOrd="0" presId="urn:microsoft.com/office/officeart/2018/2/layout/IconVerticalSolidList"/>
    <dgm:cxn modelId="{3406435F-5FCD-4A10-8999-657D593BB530}" type="presParOf" srcId="{7F41EA70-92EA-4207-B57F-94218083BCCC}" destId="{56A976C7-9B8C-4D80-8DB6-0D8DAFD0A775}" srcOrd="4" destOrd="0" presId="urn:microsoft.com/office/officeart/2018/2/layout/IconVerticalSolidList"/>
    <dgm:cxn modelId="{D6049FB5-26D4-4A74-BC65-EA65739E0C97}" type="presParOf" srcId="{56A976C7-9B8C-4D80-8DB6-0D8DAFD0A775}" destId="{E1A01B68-E2B3-4E9F-9493-70437071F2E6}" srcOrd="0" destOrd="0" presId="urn:microsoft.com/office/officeart/2018/2/layout/IconVerticalSolidList"/>
    <dgm:cxn modelId="{2F8602AE-B212-4FC1-A4E1-33824D4EBABF}" type="presParOf" srcId="{56A976C7-9B8C-4D80-8DB6-0D8DAFD0A775}" destId="{00ABF5CF-0ACE-4F9A-9155-8A38296C419B}" srcOrd="1" destOrd="0" presId="urn:microsoft.com/office/officeart/2018/2/layout/IconVerticalSolidList"/>
    <dgm:cxn modelId="{8508A3C7-8908-42E9-AE24-3292EEACA51B}" type="presParOf" srcId="{56A976C7-9B8C-4D80-8DB6-0D8DAFD0A775}" destId="{694E37D5-3A16-4413-9A97-D5A0AEBDA4C4}" srcOrd="2" destOrd="0" presId="urn:microsoft.com/office/officeart/2018/2/layout/IconVerticalSolidList"/>
    <dgm:cxn modelId="{AEF55C47-3B9F-4D7E-9CF4-365D0D87669B}" type="presParOf" srcId="{56A976C7-9B8C-4D80-8DB6-0D8DAFD0A775}" destId="{F69B6CCD-2CEA-4FAE-A5FD-B45A78460A63}" srcOrd="3" destOrd="0" presId="urn:microsoft.com/office/officeart/2018/2/layout/IconVerticalSolidList"/>
    <dgm:cxn modelId="{31867108-7E5C-4206-8DD0-9377D120357B}" type="presParOf" srcId="{7F41EA70-92EA-4207-B57F-94218083BCCC}" destId="{6A4D0C34-6048-482B-9E5F-AF294D27A670}" srcOrd="5" destOrd="0" presId="urn:microsoft.com/office/officeart/2018/2/layout/IconVerticalSolidList"/>
    <dgm:cxn modelId="{BBDFA27F-0128-48AF-AD12-67B7E427F96A}" type="presParOf" srcId="{7F41EA70-92EA-4207-B57F-94218083BCCC}" destId="{F6A1CD3C-B1D5-4EE5-9F58-1CD6B0805214}" srcOrd="6" destOrd="0" presId="urn:microsoft.com/office/officeart/2018/2/layout/IconVerticalSolidList"/>
    <dgm:cxn modelId="{A979F699-6AE2-45D8-942B-20B79E81A13B}" type="presParOf" srcId="{F6A1CD3C-B1D5-4EE5-9F58-1CD6B0805214}" destId="{1F6BB692-1AB8-4CCE-938C-34225A936BFC}" srcOrd="0" destOrd="0" presId="urn:microsoft.com/office/officeart/2018/2/layout/IconVerticalSolidList"/>
    <dgm:cxn modelId="{2F7A9004-11C8-4FC0-8495-EB74F254D35E}" type="presParOf" srcId="{F6A1CD3C-B1D5-4EE5-9F58-1CD6B0805214}" destId="{68022757-BE74-4913-BCC4-1A6727484FBE}" srcOrd="1" destOrd="0" presId="urn:microsoft.com/office/officeart/2018/2/layout/IconVerticalSolidList"/>
    <dgm:cxn modelId="{57FE03CD-AEFE-4679-87B2-52B457672CF3}" type="presParOf" srcId="{F6A1CD3C-B1D5-4EE5-9F58-1CD6B0805214}" destId="{CAA6A27A-EA1B-4E67-9B14-2EC02F9DAE61}" srcOrd="2" destOrd="0" presId="urn:microsoft.com/office/officeart/2018/2/layout/IconVerticalSolidList"/>
    <dgm:cxn modelId="{2480EF6F-C818-47F4-A24C-843C088DEE76}" type="presParOf" srcId="{F6A1CD3C-B1D5-4EE5-9F58-1CD6B0805214}" destId="{D5E42CEF-2EE7-49B3-8A24-C9BD7DA6C383}" srcOrd="3" destOrd="0" presId="urn:microsoft.com/office/officeart/2018/2/layout/IconVerticalSolidList"/>
    <dgm:cxn modelId="{3A55B518-E458-4858-9D7A-49657BA918D5}" type="presParOf" srcId="{7F41EA70-92EA-4207-B57F-94218083BCCC}" destId="{ADEA08E1-7301-411C-940C-15C8425A7AA8}" srcOrd="7" destOrd="0" presId="urn:microsoft.com/office/officeart/2018/2/layout/IconVerticalSolidList"/>
    <dgm:cxn modelId="{099E7304-040A-48DF-A0D1-ED2200E0CADD}" type="presParOf" srcId="{7F41EA70-92EA-4207-B57F-94218083BCCC}" destId="{C5FCB219-432B-4ABE-9CC4-9C15B5AE66EF}" srcOrd="8" destOrd="0" presId="urn:microsoft.com/office/officeart/2018/2/layout/IconVerticalSolidList"/>
    <dgm:cxn modelId="{DD342BF8-6BB7-4F4D-B4BB-05267806F55A}" type="presParOf" srcId="{C5FCB219-432B-4ABE-9CC4-9C15B5AE66EF}" destId="{BEA755CF-4341-427C-874B-7CC00623FCB2}" srcOrd="0" destOrd="0" presId="urn:microsoft.com/office/officeart/2018/2/layout/IconVerticalSolidList"/>
    <dgm:cxn modelId="{7938BE2C-47B2-4CA6-BF77-A74ADD34344A}" type="presParOf" srcId="{C5FCB219-432B-4ABE-9CC4-9C15B5AE66EF}" destId="{E78F65A9-8560-4DC7-B381-EF03FCAA233A}" srcOrd="1" destOrd="0" presId="urn:microsoft.com/office/officeart/2018/2/layout/IconVerticalSolidList"/>
    <dgm:cxn modelId="{BAD39DF5-C6A6-466C-BDF4-B827E733B103}" type="presParOf" srcId="{C5FCB219-432B-4ABE-9CC4-9C15B5AE66EF}" destId="{4673E074-BAC2-44A9-A080-80136A59F531}" srcOrd="2" destOrd="0" presId="urn:microsoft.com/office/officeart/2018/2/layout/IconVerticalSolidList"/>
    <dgm:cxn modelId="{D3A1640A-09E7-460B-A7CE-AA68CD71CB7C}" type="presParOf" srcId="{C5FCB219-432B-4ABE-9CC4-9C15B5AE66EF}" destId="{92F12477-7E90-4CD6-89FD-215BFA5C78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36126-4987-406B-9AA5-384F37549F6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24977D-1686-4D9C-993D-D1C11A466D96}">
      <dgm:prSet/>
      <dgm:spPr/>
      <dgm:t>
        <a:bodyPr/>
        <a:lstStyle/>
        <a:p>
          <a:r>
            <a:rPr lang="en-GB" b="0" i="0"/>
            <a:t>Introduction to energy-efficient products</a:t>
          </a:r>
          <a:endParaRPr lang="en-US"/>
        </a:p>
      </dgm:t>
    </dgm:pt>
    <dgm:pt modelId="{75C547DE-7E1B-48DF-93C0-01A26EA2B3C3}" type="parTrans" cxnId="{FF75869B-052B-4E9C-96D5-3BE849A2AA8E}">
      <dgm:prSet/>
      <dgm:spPr/>
      <dgm:t>
        <a:bodyPr/>
        <a:lstStyle/>
        <a:p>
          <a:endParaRPr lang="en-US"/>
        </a:p>
      </dgm:t>
    </dgm:pt>
    <dgm:pt modelId="{0E618619-B488-4457-BE18-7A087568AC60}" type="sibTrans" cxnId="{FF75869B-052B-4E9C-96D5-3BE849A2AA8E}">
      <dgm:prSet/>
      <dgm:spPr/>
      <dgm:t>
        <a:bodyPr/>
        <a:lstStyle/>
        <a:p>
          <a:endParaRPr lang="en-US"/>
        </a:p>
      </dgm:t>
    </dgm:pt>
    <dgm:pt modelId="{9A3427EF-30D7-4B07-AA93-414287CA75F7}">
      <dgm:prSet/>
      <dgm:spPr/>
      <dgm:t>
        <a:bodyPr/>
        <a:lstStyle/>
        <a:p>
          <a:r>
            <a:rPr lang="en-GB" b="0" i="0"/>
            <a:t>Video demonstration of EU electrical appliance ratings</a:t>
          </a:r>
          <a:endParaRPr lang="en-US"/>
        </a:p>
      </dgm:t>
    </dgm:pt>
    <dgm:pt modelId="{EAA8A6FF-90EF-4158-801E-DA77C932F9C3}" type="parTrans" cxnId="{DAD3768E-2EB6-42A5-9C2F-E66BCCFF65FE}">
      <dgm:prSet/>
      <dgm:spPr/>
      <dgm:t>
        <a:bodyPr/>
        <a:lstStyle/>
        <a:p>
          <a:endParaRPr lang="en-US"/>
        </a:p>
      </dgm:t>
    </dgm:pt>
    <dgm:pt modelId="{6F453D0B-4DCD-4E89-9454-48225F3EFE66}" type="sibTrans" cxnId="{DAD3768E-2EB6-42A5-9C2F-E66BCCFF65FE}">
      <dgm:prSet/>
      <dgm:spPr/>
      <dgm:t>
        <a:bodyPr/>
        <a:lstStyle/>
        <a:p>
          <a:endParaRPr lang="en-US"/>
        </a:p>
      </dgm:t>
    </dgm:pt>
    <dgm:pt modelId="{7C528692-31F7-4DF2-8724-9116D329BB9F}">
      <dgm:prSet/>
      <dgm:spPr/>
      <dgm:t>
        <a:bodyPr/>
        <a:lstStyle/>
        <a:p>
          <a:r>
            <a:rPr lang="en-GB" b="0" i="0"/>
            <a:t>Discussion on the benefits of energy-efficient products</a:t>
          </a:r>
          <a:endParaRPr lang="en-US"/>
        </a:p>
      </dgm:t>
    </dgm:pt>
    <dgm:pt modelId="{D53DE4E6-DD50-461C-98B7-88F7636DB873}" type="parTrans" cxnId="{76360F2D-D5D3-4226-B610-9F751AB7B556}">
      <dgm:prSet/>
      <dgm:spPr/>
      <dgm:t>
        <a:bodyPr/>
        <a:lstStyle/>
        <a:p>
          <a:endParaRPr lang="en-US"/>
        </a:p>
      </dgm:t>
    </dgm:pt>
    <dgm:pt modelId="{F9E3BF2F-B1E4-40B7-A9DB-77613EA06B63}" type="sibTrans" cxnId="{76360F2D-D5D3-4226-B610-9F751AB7B556}">
      <dgm:prSet/>
      <dgm:spPr/>
      <dgm:t>
        <a:bodyPr/>
        <a:lstStyle/>
        <a:p>
          <a:endParaRPr lang="en-US"/>
        </a:p>
      </dgm:t>
    </dgm:pt>
    <dgm:pt modelId="{BF01A734-78B3-4239-AE89-D1428C646679}">
      <dgm:prSet/>
      <dgm:spPr/>
      <dgm:t>
        <a:bodyPr/>
        <a:lstStyle/>
        <a:p>
          <a:r>
            <a:rPr lang="en-GB" b="0" i="0"/>
            <a:t>Link between energy-efficient products, cost savings, and environmental impact</a:t>
          </a:r>
          <a:endParaRPr lang="en-US"/>
        </a:p>
      </dgm:t>
    </dgm:pt>
    <dgm:pt modelId="{2FDC1A04-0590-4297-82DC-D20ACFD5E32F}" type="parTrans" cxnId="{1B951482-C963-4300-972E-E8BAEFC6171D}">
      <dgm:prSet/>
      <dgm:spPr/>
      <dgm:t>
        <a:bodyPr/>
        <a:lstStyle/>
        <a:p>
          <a:endParaRPr lang="en-US"/>
        </a:p>
      </dgm:t>
    </dgm:pt>
    <dgm:pt modelId="{1CD7DA6F-C094-4EB5-9453-EE0AD2A1565D}" type="sibTrans" cxnId="{1B951482-C963-4300-972E-E8BAEFC6171D}">
      <dgm:prSet/>
      <dgm:spPr/>
      <dgm:t>
        <a:bodyPr/>
        <a:lstStyle/>
        <a:p>
          <a:endParaRPr lang="en-US"/>
        </a:p>
      </dgm:t>
    </dgm:pt>
    <dgm:pt modelId="{5618B6B0-537D-449E-A318-4A23476B73C3}">
      <dgm:prSet/>
      <dgm:spPr/>
      <dgm:t>
        <a:bodyPr/>
        <a:lstStyle/>
        <a:p>
          <a:r>
            <a:rPr lang="en-GB" b="0" i="0"/>
            <a:t>Exploration of ways to promote energy efficiency in daily life</a:t>
          </a:r>
          <a:endParaRPr lang="en-US"/>
        </a:p>
      </dgm:t>
    </dgm:pt>
    <dgm:pt modelId="{F1088D43-85B3-4409-A8B3-E4B06B40BD1A}" type="parTrans" cxnId="{BF81A396-7F91-46E5-A790-DAA10280F63C}">
      <dgm:prSet/>
      <dgm:spPr/>
      <dgm:t>
        <a:bodyPr/>
        <a:lstStyle/>
        <a:p>
          <a:endParaRPr lang="en-US"/>
        </a:p>
      </dgm:t>
    </dgm:pt>
    <dgm:pt modelId="{106464E6-CE03-4902-A279-9FCD817352A9}" type="sibTrans" cxnId="{BF81A396-7F91-46E5-A790-DAA10280F63C}">
      <dgm:prSet/>
      <dgm:spPr/>
      <dgm:t>
        <a:bodyPr/>
        <a:lstStyle/>
        <a:p>
          <a:endParaRPr lang="en-US"/>
        </a:p>
      </dgm:t>
    </dgm:pt>
    <dgm:pt modelId="{91A652A2-99B3-4544-A24A-568B694F016A}" type="pres">
      <dgm:prSet presAssocID="{71836126-4987-406B-9AA5-384F37549F65}" presName="linear" presStyleCnt="0">
        <dgm:presLayoutVars>
          <dgm:animLvl val="lvl"/>
          <dgm:resizeHandles val="exact"/>
        </dgm:presLayoutVars>
      </dgm:prSet>
      <dgm:spPr/>
    </dgm:pt>
    <dgm:pt modelId="{6439A956-EEEE-486C-8DA2-2AB6519F5027}" type="pres">
      <dgm:prSet presAssocID="{9224977D-1686-4D9C-993D-D1C11A466D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0AE456-9D49-436C-B4B5-CE1AB6AB9BB1}" type="pres">
      <dgm:prSet presAssocID="{0E618619-B488-4457-BE18-7A087568AC60}" presName="spacer" presStyleCnt="0"/>
      <dgm:spPr/>
    </dgm:pt>
    <dgm:pt modelId="{8403CAC5-AF4F-4E95-A28B-9F4A90F456F4}" type="pres">
      <dgm:prSet presAssocID="{9A3427EF-30D7-4B07-AA93-414287CA75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204A1B-5270-4140-9AEF-3720D3630E29}" type="pres">
      <dgm:prSet presAssocID="{6F453D0B-4DCD-4E89-9454-48225F3EFE66}" presName="spacer" presStyleCnt="0"/>
      <dgm:spPr/>
    </dgm:pt>
    <dgm:pt modelId="{A712CB6F-8ACF-433B-9D5A-E331DBA9BE2E}" type="pres">
      <dgm:prSet presAssocID="{7C528692-31F7-4DF2-8724-9116D329BB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B5A8C9-CBA7-4035-810D-C080FF31FD0E}" type="pres">
      <dgm:prSet presAssocID="{F9E3BF2F-B1E4-40B7-A9DB-77613EA06B63}" presName="spacer" presStyleCnt="0"/>
      <dgm:spPr/>
    </dgm:pt>
    <dgm:pt modelId="{69B7B7BC-708C-42CD-8D29-2635DE8459C3}" type="pres">
      <dgm:prSet presAssocID="{BF01A734-78B3-4239-AE89-D1428C6466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98F492A-0959-4B66-99D3-14C19D801418}" type="pres">
      <dgm:prSet presAssocID="{1CD7DA6F-C094-4EB5-9453-EE0AD2A1565D}" presName="spacer" presStyleCnt="0"/>
      <dgm:spPr/>
    </dgm:pt>
    <dgm:pt modelId="{D85A931D-F181-48DF-AC99-B2A01A36A555}" type="pres">
      <dgm:prSet presAssocID="{5618B6B0-537D-449E-A318-4A23476B73C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863706-484E-470D-8387-0B7D644BDDA0}" type="presOf" srcId="{71836126-4987-406B-9AA5-384F37549F65}" destId="{91A652A2-99B3-4544-A24A-568B694F016A}" srcOrd="0" destOrd="0" presId="urn:microsoft.com/office/officeart/2005/8/layout/vList2"/>
    <dgm:cxn modelId="{660C5124-3196-45CD-ADF2-92536E747C13}" type="presOf" srcId="{5618B6B0-537D-449E-A318-4A23476B73C3}" destId="{D85A931D-F181-48DF-AC99-B2A01A36A555}" srcOrd="0" destOrd="0" presId="urn:microsoft.com/office/officeart/2005/8/layout/vList2"/>
    <dgm:cxn modelId="{76360F2D-D5D3-4226-B610-9F751AB7B556}" srcId="{71836126-4987-406B-9AA5-384F37549F65}" destId="{7C528692-31F7-4DF2-8724-9116D329BB9F}" srcOrd="2" destOrd="0" parTransId="{D53DE4E6-DD50-461C-98B7-88F7636DB873}" sibTransId="{F9E3BF2F-B1E4-40B7-A9DB-77613EA06B63}"/>
    <dgm:cxn modelId="{1B951482-C963-4300-972E-E8BAEFC6171D}" srcId="{71836126-4987-406B-9AA5-384F37549F65}" destId="{BF01A734-78B3-4239-AE89-D1428C646679}" srcOrd="3" destOrd="0" parTransId="{2FDC1A04-0590-4297-82DC-D20ACFD5E32F}" sibTransId="{1CD7DA6F-C094-4EB5-9453-EE0AD2A1565D}"/>
    <dgm:cxn modelId="{E69BD68D-8971-4B75-BCDE-6B52B8C0A03D}" type="presOf" srcId="{9A3427EF-30D7-4B07-AA93-414287CA75F7}" destId="{8403CAC5-AF4F-4E95-A28B-9F4A90F456F4}" srcOrd="0" destOrd="0" presId="urn:microsoft.com/office/officeart/2005/8/layout/vList2"/>
    <dgm:cxn modelId="{DAD3768E-2EB6-42A5-9C2F-E66BCCFF65FE}" srcId="{71836126-4987-406B-9AA5-384F37549F65}" destId="{9A3427EF-30D7-4B07-AA93-414287CA75F7}" srcOrd="1" destOrd="0" parTransId="{EAA8A6FF-90EF-4158-801E-DA77C932F9C3}" sibTransId="{6F453D0B-4DCD-4E89-9454-48225F3EFE66}"/>
    <dgm:cxn modelId="{98565594-2A51-4959-A4F7-8C61D6A99F6C}" type="presOf" srcId="{7C528692-31F7-4DF2-8724-9116D329BB9F}" destId="{A712CB6F-8ACF-433B-9D5A-E331DBA9BE2E}" srcOrd="0" destOrd="0" presId="urn:microsoft.com/office/officeart/2005/8/layout/vList2"/>
    <dgm:cxn modelId="{BF81A396-7F91-46E5-A790-DAA10280F63C}" srcId="{71836126-4987-406B-9AA5-384F37549F65}" destId="{5618B6B0-537D-449E-A318-4A23476B73C3}" srcOrd="4" destOrd="0" parTransId="{F1088D43-85B3-4409-A8B3-E4B06B40BD1A}" sibTransId="{106464E6-CE03-4902-A279-9FCD817352A9}"/>
    <dgm:cxn modelId="{FF75869B-052B-4E9C-96D5-3BE849A2AA8E}" srcId="{71836126-4987-406B-9AA5-384F37549F65}" destId="{9224977D-1686-4D9C-993D-D1C11A466D96}" srcOrd="0" destOrd="0" parTransId="{75C547DE-7E1B-48DF-93C0-01A26EA2B3C3}" sibTransId="{0E618619-B488-4457-BE18-7A087568AC60}"/>
    <dgm:cxn modelId="{7175B39F-47D0-4784-9F33-81B6AD511B08}" type="presOf" srcId="{BF01A734-78B3-4239-AE89-D1428C646679}" destId="{69B7B7BC-708C-42CD-8D29-2635DE8459C3}" srcOrd="0" destOrd="0" presId="urn:microsoft.com/office/officeart/2005/8/layout/vList2"/>
    <dgm:cxn modelId="{4719F1A4-584C-40C5-AAF2-3EFF09A4EED4}" type="presOf" srcId="{9224977D-1686-4D9C-993D-D1C11A466D96}" destId="{6439A956-EEEE-486C-8DA2-2AB6519F5027}" srcOrd="0" destOrd="0" presId="urn:microsoft.com/office/officeart/2005/8/layout/vList2"/>
    <dgm:cxn modelId="{05DD7EE7-9D64-4D01-9D12-CD3689242061}" type="presParOf" srcId="{91A652A2-99B3-4544-A24A-568B694F016A}" destId="{6439A956-EEEE-486C-8DA2-2AB6519F5027}" srcOrd="0" destOrd="0" presId="urn:microsoft.com/office/officeart/2005/8/layout/vList2"/>
    <dgm:cxn modelId="{983229F5-B044-409F-9C41-B2C1C206A7BA}" type="presParOf" srcId="{91A652A2-99B3-4544-A24A-568B694F016A}" destId="{020AE456-9D49-436C-B4B5-CE1AB6AB9BB1}" srcOrd="1" destOrd="0" presId="urn:microsoft.com/office/officeart/2005/8/layout/vList2"/>
    <dgm:cxn modelId="{DEDF35CE-FFF8-415F-B8C6-88A645EC3F9E}" type="presParOf" srcId="{91A652A2-99B3-4544-A24A-568B694F016A}" destId="{8403CAC5-AF4F-4E95-A28B-9F4A90F456F4}" srcOrd="2" destOrd="0" presId="urn:microsoft.com/office/officeart/2005/8/layout/vList2"/>
    <dgm:cxn modelId="{8F8B3A3E-CA0B-4C0F-A8FC-471505DE058D}" type="presParOf" srcId="{91A652A2-99B3-4544-A24A-568B694F016A}" destId="{EA204A1B-5270-4140-9AEF-3720D3630E29}" srcOrd="3" destOrd="0" presId="urn:microsoft.com/office/officeart/2005/8/layout/vList2"/>
    <dgm:cxn modelId="{879FC8D8-E2B9-475F-B300-36527DFACF83}" type="presParOf" srcId="{91A652A2-99B3-4544-A24A-568B694F016A}" destId="{A712CB6F-8ACF-433B-9D5A-E331DBA9BE2E}" srcOrd="4" destOrd="0" presId="urn:microsoft.com/office/officeart/2005/8/layout/vList2"/>
    <dgm:cxn modelId="{1FB50A21-0A3C-4169-A4FD-EC015C6875ED}" type="presParOf" srcId="{91A652A2-99B3-4544-A24A-568B694F016A}" destId="{BCB5A8C9-CBA7-4035-810D-C080FF31FD0E}" srcOrd="5" destOrd="0" presId="urn:microsoft.com/office/officeart/2005/8/layout/vList2"/>
    <dgm:cxn modelId="{BEA595F6-2944-4B66-9BCE-300175948B77}" type="presParOf" srcId="{91A652A2-99B3-4544-A24A-568B694F016A}" destId="{69B7B7BC-708C-42CD-8D29-2635DE8459C3}" srcOrd="6" destOrd="0" presId="urn:microsoft.com/office/officeart/2005/8/layout/vList2"/>
    <dgm:cxn modelId="{6BBA287B-945A-4DBC-92B9-9A7532C35E21}" type="presParOf" srcId="{91A652A2-99B3-4544-A24A-568B694F016A}" destId="{298F492A-0959-4B66-99D3-14C19D801418}" srcOrd="7" destOrd="0" presId="urn:microsoft.com/office/officeart/2005/8/layout/vList2"/>
    <dgm:cxn modelId="{86ECA47D-F258-4DC7-AA72-30A46E1046D3}" type="presParOf" srcId="{91A652A2-99B3-4544-A24A-568B694F016A}" destId="{D85A931D-F181-48DF-AC99-B2A01A36A5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9B7AF-CFB5-4131-8273-3D57B3DEBF4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23B228-56F2-4A3B-AFBF-206FA70D83BD}">
      <dgm:prSet/>
      <dgm:spPr/>
      <dgm:t>
        <a:bodyPr/>
        <a:lstStyle/>
        <a:p>
          <a:r>
            <a:rPr lang="en-GB" b="0" i="0"/>
            <a:t>Invitation of school head and caretaker to the class</a:t>
          </a:r>
          <a:endParaRPr lang="en-US"/>
        </a:p>
      </dgm:t>
    </dgm:pt>
    <dgm:pt modelId="{E4CFC936-C7E2-49F0-BFD5-913B38264A6C}" type="parTrans" cxnId="{FCAA1C0B-E0A4-470C-8A07-4A3D04955B91}">
      <dgm:prSet/>
      <dgm:spPr/>
      <dgm:t>
        <a:bodyPr/>
        <a:lstStyle/>
        <a:p>
          <a:endParaRPr lang="en-US"/>
        </a:p>
      </dgm:t>
    </dgm:pt>
    <dgm:pt modelId="{3502EE01-860D-49AE-B787-6A61DD9688FE}" type="sibTrans" cxnId="{FCAA1C0B-E0A4-470C-8A07-4A3D04955B91}">
      <dgm:prSet/>
      <dgm:spPr/>
      <dgm:t>
        <a:bodyPr/>
        <a:lstStyle/>
        <a:p>
          <a:endParaRPr lang="en-US"/>
        </a:p>
      </dgm:t>
    </dgm:pt>
    <dgm:pt modelId="{0580E036-592B-4497-B342-BC0A42989121}">
      <dgm:prSet/>
      <dgm:spPr/>
      <dgm:t>
        <a:bodyPr/>
        <a:lstStyle/>
        <a:p>
          <a:r>
            <a:rPr lang="en-GB" b="0" i="0"/>
            <a:t>Students asking survey questions (see Annex III) and additional queries</a:t>
          </a:r>
          <a:endParaRPr lang="en-US"/>
        </a:p>
      </dgm:t>
    </dgm:pt>
    <dgm:pt modelId="{9EFC6F43-0424-402E-A80A-B5AAC61F4130}" type="parTrans" cxnId="{DFEDEAD8-8281-401B-B8CA-43CB7450EE23}">
      <dgm:prSet/>
      <dgm:spPr/>
      <dgm:t>
        <a:bodyPr/>
        <a:lstStyle/>
        <a:p>
          <a:endParaRPr lang="en-US"/>
        </a:p>
      </dgm:t>
    </dgm:pt>
    <dgm:pt modelId="{9060015D-AA33-4841-990E-89C4B68E00E8}" type="sibTrans" cxnId="{DFEDEAD8-8281-401B-B8CA-43CB7450EE23}">
      <dgm:prSet/>
      <dgm:spPr/>
      <dgm:t>
        <a:bodyPr/>
        <a:lstStyle/>
        <a:p>
          <a:endParaRPr lang="en-US"/>
        </a:p>
      </dgm:t>
    </dgm:pt>
    <dgm:pt modelId="{F0BEAF2D-0F48-4227-8106-8293D7F0BA27}">
      <dgm:prSet/>
      <dgm:spPr/>
      <dgm:t>
        <a:bodyPr/>
        <a:lstStyle/>
        <a:p>
          <a:r>
            <a:rPr lang="en-GB" b="0" i="0"/>
            <a:t>Discussion on changes made to reduce energy consumption in school</a:t>
          </a:r>
          <a:endParaRPr lang="en-US"/>
        </a:p>
      </dgm:t>
    </dgm:pt>
    <dgm:pt modelId="{8745AC9C-C65E-4CDB-914F-CE9F3627E937}" type="parTrans" cxnId="{ACFEE83E-2D93-4E74-8F9A-21D5E35DE666}">
      <dgm:prSet/>
      <dgm:spPr/>
      <dgm:t>
        <a:bodyPr/>
        <a:lstStyle/>
        <a:p>
          <a:endParaRPr lang="en-US"/>
        </a:p>
      </dgm:t>
    </dgm:pt>
    <dgm:pt modelId="{8E770AAE-4479-4D65-A1F6-9CEA429D31A5}" type="sibTrans" cxnId="{ACFEE83E-2D93-4E74-8F9A-21D5E35DE666}">
      <dgm:prSet/>
      <dgm:spPr/>
      <dgm:t>
        <a:bodyPr/>
        <a:lstStyle/>
        <a:p>
          <a:endParaRPr lang="en-US"/>
        </a:p>
      </dgm:t>
    </dgm:pt>
    <dgm:pt modelId="{F6B95EA2-BADB-4B56-A779-0E44AFB5709D}">
      <dgm:prSet/>
      <dgm:spPr/>
      <dgm:t>
        <a:bodyPr/>
        <a:lstStyle/>
        <a:p>
          <a:r>
            <a:rPr lang="en-GB" b="0" i="0"/>
            <a:t>Suggestions for making the school more energy efficient</a:t>
          </a:r>
          <a:endParaRPr lang="en-US"/>
        </a:p>
      </dgm:t>
    </dgm:pt>
    <dgm:pt modelId="{229040F3-C57A-4939-AD42-1B0167372261}" type="parTrans" cxnId="{177FAFAF-D047-44CB-B719-09EE42C16C01}">
      <dgm:prSet/>
      <dgm:spPr/>
      <dgm:t>
        <a:bodyPr/>
        <a:lstStyle/>
        <a:p>
          <a:endParaRPr lang="en-US"/>
        </a:p>
      </dgm:t>
    </dgm:pt>
    <dgm:pt modelId="{1C7D37D9-CC89-4D9D-9B3A-4E8D7EC35064}" type="sibTrans" cxnId="{177FAFAF-D047-44CB-B719-09EE42C16C01}">
      <dgm:prSet/>
      <dgm:spPr/>
      <dgm:t>
        <a:bodyPr/>
        <a:lstStyle/>
        <a:p>
          <a:endParaRPr lang="en-US"/>
        </a:p>
      </dgm:t>
    </dgm:pt>
    <dgm:pt modelId="{0E5200BC-AF90-40FE-B78C-DBE41DB72AA2}">
      <dgm:prSet/>
      <dgm:spPr/>
      <dgm:t>
        <a:bodyPr/>
        <a:lstStyle/>
        <a:p>
          <a:r>
            <a:rPr lang="en-GB" b="0" i="0"/>
            <a:t>Encouragement for students to complete the home survey (see Annex IV) and compare findings</a:t>
          </a:r>
          <a:endParaRPr lang="en-US"/>
        </a:p>
      </dgm:t>
    </dgm:pt>
    <dgm:pt modelId="{38022915-3CD1-470A-BD16-ED6816E11802}" type="parTrans" cxnId="{1779684E-A583-4EF5-BF67-11F04BA773ED}">
      <dgm:prSet/>
      <dgm:spPr/>
      <dgm:t>
        <a:bodyPr/>
        <a:lstStyle/>
        <a:p>
          <a:endParaRPr lang="en-US"/>
        </a:p>
      </dgm:t>
    </dgm:pt>
    <dgm:pt modelId="{CF8074C6-D631-412A-A149-CF0CAE27FEE2}" type="sibTrans" cxnId="{1779684E-A583-4EF5-BF67-11F04BA773ED}">
      <dgm:prSet/>
      <dgm:spPr/>
      <dgm:t>
        <a:bodyPr/>
        <a:lstStyle/>
        <a:p>
          <a:endParaRPr lang="en-US"/>
        </a:p>
      </dgm:t>
    </dgm:pt>
    <dgm:pt modelId="{A566C73A-2DF7-40AE-BD11-8241CAECCEC7}">
      <dgm:prSet/>
      <dgm:spPr/>
      <dgm:t>
        <a:bodyPr/>
        <a:lstStyle/>
        <a:p>
          <a:r>
            <a:rPr lang="en-GB" b="0" i="0"/>
            <a:t>Reflection on survey impact on energy awareness at home and in school</a:t>
          </a:r>
          <a:endParaRPr lang="en-US"/>
        </a:p>
      </dgm:t>
    </dgm:pt>
    <dgm:pt modelId="{1C37E120-013B-4F56-B522-C9EA0079A1ED}" type="parTrans" cxnId="{14304A35-5F65-4E01-BAE9-49E788EF6A7A}">
      <dgm:prSet/>
      <dgm:spPr/>
      <dgm:t>
        <a:bodyPr/>
        <a:lstStyle/>
        <a:p>
          <a:endParaRPr lang="en-US"/>
        </a:p>
      </dgm:t>
    </dgm:pt>
    <dgm:pt modelId="{1190CF91-1E17-4EC0-99E8-5F6273BB2290}" type="sibTrans" cxnId="{14304A35-5F65-4E01-BAE9-49E788EF6A7A}">
      <dgm:prSet/>
      <dgm:spPr/>
      <dgm:t>
        <a:bodyPr/>
        <a:lstStyle/>
        <a:p>
          <a:endParaRPr lang="en-US"/>
        </a:p>
      </dgm:t>
    </dgm:pt>
    <dgm:pt modelId="{EF8E4875-7C5F-43EB-B00B-2A684C61DEDF}" type="pres">
      <dgm:prSet presAssocID="{37C9B7AF-CFB5-4131-8273-3D57B3DEBF46}" presName="root" presStyleCnt="0">
        <dgm:presLayoutVars>
          <dgm:dir/>
          <dgm:resizeHandles val="exact"/>
        </dgm:presLayoutVars>
      </dgm:prSet>
      <dgm:spPr/>
    </dgm:pt>
    <dgm:pt modelId="{62459B37-8955-46B0-94B9-4CA5DAD03DE3}" type="pres">
      <dgm:prSet presAssocID="{37C9B7AF-CFB5-4131-8273-3D57B3DEBF46}" presName="container" presStyleCnt="0">
        <dgm:presLayoutVars>
          <dgm:dir/>
          <dgm:resizeHandles val="exact"/>
        </dgm:presLayoutVars>
      </dgm:prSet>
      <dgm:spPr/>
    </dgm:pt>
    <dgm:pt modelId="{D5D37E0E-03F7-46D2-AC5C-E6AC1B2F63AB}" type="pres">
      <dgm:prSet presAssocID="{0B23B228-56F2-4A3B-AFBF-206FA70D83BD}" presName="compNode" presStyleCnt="0"/>
      <dgm:spPr/>
    </dgm:pt>
    <dgm:pt modelId="{D5EDE576-220B-45F1-8292-D0EB70447244}" type="pres">
      <dgm:prSet presAssocID="{0B23B228-56F2-4A3B-AFBF-206FA70D83BD}" presName="iconBgRect" presStyleLbl="bgShp" presStyleIdx="0" presStyleCnt="6"/>
      <dgm:spPr/>
    </dgm:pt>
    <dgm:pt modelId="{05E8854D-5A45-4E64-B57C-F2976861483A}" type="pres">
      <dgm:prSet presAssocID="{0B23B228-56F2-4A3B-AFBF-206FA70D83B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E71AC97-338C-4887-BA3C-D4AF66A91837}" type="pres">
      <dgm:prSet presAssocID="{0B23B228-56F2-4A3B-AFBF-206FA70D83BD}" presName="spaceRect" presStyleCnt="0"/>
      <dgm:spPr/>
    </dgm:pt>
    <dgm:pt modelId="{BF2DDEFE-7825-4D91-B1FF-810533A1F6D4}" type="pres">
      <dgm:prSet presAssocID="{0B23B228-56F2-4A3B-AFBF-206FA70D83BD}" presName="textRect" presStyleLbl="revTx" presStyleIdx="0" presStyleCnt="6">
        <dgm:presLayoutVars>
          <dgm:chMax val="1"/>
          <dgm:chPref val="1"/>
        </dgm:presLayoutVars>
      </dgm:prSet>
      <dgm:spPr/>
    </dgm:pt>
    <dgm:pt modelId="{8DE905FA-184B-468B-96EB-1FFE5FD55A20}" type="pres">
      <dgm:prSet presAssocID="{3502EE01-860D-49AE-B787-6A61DD9688FE}" presName="sibTrans" presStyleLbl="sibTrans2D1" presStyleIdx="0" presStyleCnt="0"/>
      <dgm:spPr/>
    </dgm:pt>
    <dgm:pt modelId="{2DC36F77-57E0-42AA-8E14-F635CBE35AD9}" type="pres">
      <dgm:prSet presAssocID="{0580E036-592B-4497-B342-BC0A42989121}" presName="compNode" presStyleCnt="0"/>
      <dgm:spPr/>
    </dgm:pt>
    <dgm:pt modelId="{CD6A262B-B700-432D-B38B-4832BE5AC760}" type="pres">
      <dgm:prSet presAssocID="{0580E036-592B-4497-B342-BC0A42989121}" presName="iconBgRect" presStyleLbl="bgShp" presStyleIdx="1" presStyleCnt="6"/>
      <dgm:spPr/>
    </dgm:pt>
    <dgm:pt modelId="{36BC0464-D314-41D5-B1DC-C70F0243B2ED}" type="pres">
      <dgm:prSet presAssocID="{0580E036-592B-4497-B342-BC0A4298912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8BBC131-BB03-4523-B2F9-799E69622A92}" type="pres">
      <dgm:prSet presAssocID="{0580E036-592B-4497-B342-BC0A42989121}" presName="spaceRect" presStyleCnt="0"/>
      <dgm:spPr/>
    </dgm:pt>
    <dgm:pt modelId="{E1EEBFF5-AA90-43AF-83ED-9BE9A13078E1}" type="pres">
      <dgm:prSet presAssocID="{0580E036-592B-4497-B342-BC0A42989121}" presName="textRect" presStyleLbl="revTx" presStyleIdx="1" presStyleCnt="6">
        <dgm:presLayoutVars>
          <dgm:chMax val="1"/>
          <dgm:chPref val="1"/>
        </dgm:presLayoutVars>
      </dgm:prSet>
      <dgm:spPr/>
    </dgm:pt>
    <dgm:pt modelId="{590596B8-0B26-4370-B638-F89783ABEDC7}" type="pres">
      <dgm:prSet presAssocID="{9060015D-AA33-4841-990E-89C4B68E00E8}" presName="sibTrans" presStyleLbl="sibTrans2D1" presStyleIdx="0" presStyleCnt="0"/>
      <dgm:spPr/>
    </dgm:pt>
    <dgm:pt modelId="{5E1E7D92-FC21-4694-A155-C7B7A27DBB89}" type="pres">
      <dgm:prSet presAssocID="{F0BEAF2D-0F48-4227-8106-8293D7F0BA27}" presName="compNode" presStyleCnt="0"/>
      <dgm:spPr/>
    </dgm:pt>
    <dgm:pt modelId="{156C9397-3751-43C3-AC53-FD59A47A588D}" type="pres">
      <dgm:prSet presAssocID="{F0BEAF2D-0F48-4227-8106-8293D7F0BA27}" presName="iconBgRect" presStyleLbl="bgShp" presStyleIdx="2" presStyleCnt="6"/>
      <dgm:spPr/>
    </dgm:pt>
    <dgm:pt modelId="{69604B6C-C309-48A3-9BFD-10276609E084}" type="pres">
      <dgm:prSet presAssocID="{F0BEAF2D-0F48-4227-8106-8293D7F0BA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E6A985D-894D-4437-91F0-FB0F48829F3F}" type="pres">
      <dgm:prSet presAssocID="{F0BEAF2D-0F48-4227-8106-8293D7F0BA27}" presName="spaceRect" presStyleCnt="0"/>
      <dgm:spPr/>
    </dgm:pt>
    <dgm:pt modelId="{B184FDA0-9E6D-4004-9CF9-F4F1484B5405}" type="pres">
      <dgm:prSet presAssocID="{F0BEAF2D-0F48-4227-8106-8293D7F0BA27}" presName="textRect" presStyleLbl="revTx" presStyleIdx="2" presStyleCnt="6">
        <dgm:presLayoutVars>
          <dgm:chMax val="1"/>
          <dgm:chPref val="1"/>
        </dgm:presLayoutVars>
      </dgm:prSet>
      <dgm:spPr/>
    </dgm:pt>
    <dgm:pt modelId="{34ADD1CB-910E-497B-9B9B-C0278EEFF1B1}" type="pres">
      <dgm:prSet presAssocID="{8E770AAE-4479-4D65-A1F6-9CEA429D31A5}" presName="sibTrans" presStyleLbl="sibTrans2D1" presStyleIdx="0" presStyleCnt="0"/>
      <dgm:spPr/>
    </dgm:pt>
    <dgm:pt modelId="{F3E8A72F-4842-43E8-A5D6-D089225A08AD}" type="pres">
      <dgm:prSet presAssocID="{F6B95EA2-BADB-4B56-A779-0E44AFB5709D}" presName="compNode" presStyleCnt="0"/>
      <dgm:spPr/>
    </dgm:pt>
    <dgm:pt modelId="{978B0F4A-697D-43C1-991A-2667AE54BADE}" type="pres">
      <dgm:prSet presAssocID="{F6B95EA2-BADB-4B56-A779-0E44AFB5709D}" presName="iconBgRect" presStyleLbl="bgShp" presStyleIdx="3" presStyleCnt="6"/>
      <dgm:spPr/>
    </dgm:pt>
    <dgm:pt modelId="{AFDFFD46-3D9C-497A-8728-84BD03C92DF4}" type="pres">
      <dgm:prSet presAssocID="{F6B95EA2-BADB-4B56-A779-0E44AFB5709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EB8D74-43E5-43AE-9217-9E4EF00911AD}" type="pres">
      <dgm:prSet presAssocID="{F6B95EA2-BADB-4B56-A779-0E44AFB5709D}" presName="spaceRect" presStyleCnt="0"/>
      <dgm:spPr/>
    </dgm:pt>
    <dgm:pt modelId="{2F4C21F3-36F3-4640-BA5D-FAA26C6AE86E}" type="pres">
      <dgm:prSet presAssocID="{F6B95EA2-BADB-4B56-A779-0E44AFB5709D}" presName="textRect" presStyleLbl="revTx" presStyleIdx="3" presStyleCnt="6">
        <dgm:presLayoutVars>
          <dgm:chMax val="1"/>
          <dgm:chPref val="1"/>
        </dgm:presLayoutVars>
      </dgm:prSet>
      <dgm:spPr/>
    </dgm:pt>
    <dgm:pt modelId="{A7E870DB-0217-4C80-A506-9AEDA4ABB84D}" type="pres">
      <dgm:prSet presAssocID="{1C7D37D9-CC89-4D9D-9B3A-4E8D7EC35064}" presName="sibTrans" presStyleLbl="sibTrans2D1" presStyleIdx="0" presStyleCnt="0"/>
      <dgm:spPr/>
    </dgm:pt>
    <dgm:pt modelId="{E077A2CF-CCA8-4AA5-8025-C50F9F50EB14}" type="pres">
      <dgm:prSet presAssocID="{0E5200BC-AF90-40FE-B78C-DBE41DB72AA2}" presName="compNode" presStyleCnt="0"/>
      <dgm:spPr/>
    </dgm:pt>
    <dgm:pt modelId="{D0AFF0E2-2141-43FF-ACE0-74B2CC454535}" type="pres">
      <dgm:prSet presAssocID="{0E5200BC-AF90-40FE-B78C-DBE41DB72AA2}" presName="iconBgRect" presStyleLbl="bgShp" presStyleIdx="4" presStyleCnt="6"/>
      <dgm:spPr/>
    </dgm:pt>
    <dgm:pt modelId="{54705684-697C-4734-9DD7-5B48FFCDD92D}" type="pres">
      <dgm:prSet presAssocID="{0E5200BC-AF90-40FE-B78C-DBE41DB72AA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8AB4588-CA0C-4BE1-B333-90185B11AA93}" type="pres">
      <dgm:prSet presAssocID="{0E5200BC-AF90-40FE-B78C-DBE41DB72AA2}" presName="spaceRect" presStyleCnt="0"/>
      <dgm:spPr/>
    </dgm:pt>
    <dgm:pt modelId="{F1C9BEEA-7C8F-41B8-B247-FFC11E9CAF07}" type="pres">
      <dgm:prSet presAssocID="{0E5200BC-AF90-40FE-B78C-DBE41DB72AA2}" presName="textRect" presStyleLbl="revTx" presStyleIdx="4" presStyleCnt="6">
        <dgm:presLayoutVars>
          <dgm:chMax val="1"/>
          <dgm:chPref val="1"/>
        </dgm:presLayoutVars>
      </dgm:prSet>
      <dgm:spPr/>
    </dgm:pt>
    <dgm:pt modelId="{F3219804-E711-4148-A467-E4B8FDF03B4F}" type="pres">
      <dgm:prSet presAssocID="{CF8074C6-D631-412A-A149-CF0CAE27FEE2}" presName="sibTrans" presStyleLbl="sibTrans2D1" presStyleIdx="0" presStyleCnt="0"/>
      <dgm:spPr/>
    </dgm:pt>
    <dgm:pt modelId="{956E863B-F4D7-4BB5-AE96-0C6DDD99CFB9}" type="pres">
      <dgm:prSet presAssocID="{A566C73A-2DF7-40AE-BD11-8241CAECCEC7}" presName="compNode" presStyleCnt="0"/>
      <dgm:spPr/>
    </dgm:pt>
    <dgm:pt modelId="{551B039E-CC04-4802-8E0A-17697E78AC34}" type="pres">
      <dgm:prSet presAssocID="{A566C73A-2DF7-40AE-BD11-8241CAECCEC7}" presName="iconBgRect" presStyleLbl="bgShp" presStyleIdx="5" presStyleCnt="6"/>
      <dgm:spPr/>
    </dgm:pt>
    <dgm:pt modelId="{E818D173-097B-4897-8DD2-78D9F78FA0BD}" type="pres">
      <dgm:prSet presAssocID="{A566C73A-2DF7-40AE-BD11-8241CAECCEC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9F61B32-CDDE-4858-8204-95424D5AC27F}" type="pres">
      <dgm:prSet presAssocID="{A566C73A-2DF7-40AE-BD11-8241CAECCEC7}" presName="spaceRect" presStyleCnt="0"/>
      <dgm:spPr/>
    </dgm:pt>
    <dgm:pt modelId="{D7947726-15E8-41EC-98F2-C7D25C6D389D}" type="pres">
      <dgm:prSet presAssocID="{A566C73A-2DF7-40AE-BD11-8241CAECCEC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F088A07-B218-458D-BED3-892F9F97466C}" type="presOf" srcId="{F0BEAF2D-0F48-4227-8106-8293D7F0BA27}" destId="{B184FDA0-9E6D-4004-9CF9-F4F1484B5405}" srcOrd="0" destOrd="0" presId="urn:microsoft.com/office/officeart/2018/2/layout/IconCircleList"/>
    <dgm:cxn modelId="{FCAA1C0B-E0A4-470C-8A07-4A3D04955B91}" srcId="{37C9B7AF-CFB5-4131-8273-3D57B3DEBF46}" destId="{0B23B228-56F2-4A3B-AFBF-206FA70D83BD}" srcOrd="0" destOrd="0" parTransId="{E4CFC936-C7E2-49F0-BFD5-913B38264A6C}" sibTransId="{3502EE01-860D-49AE-B787-6A61DD9688FE}"/>
    <dgm:cxn modelId="{540FE51C-826C-432D-AAA6-9FEC34CF7954}" type="presOf" srcId="{3502EE01-860D-49AE-B787-6A61DD9688FE}" destId="{8DE905FA-184B-468B-96EB-1FFE5FD55A20}" srcOrd="0" destOrd="0" presId="urn:microsoft.com/office/officeart/2018/2/layout/IconCircleList"/>
    <dgm:cxn modelId="{7C1DAF26-8F03-4E95-A228-3C4AB389E414}" type="presOf" srcId="{9060015D-AA33-4841-990E-89C4B68E00E8}" destId="{590596B8-0B26-4370-B638-F89783ABEDC7}" srcOrd="0" destOrd="0" presId="urn:microsoft.com/office/officeart/2018/2/layout/IconCircleList"/>
    <dgm:cxn modelId="{14304A35-5F65-4E01-BAE9-49E788EF6A7A}" srcId="{37C9B7AF-CFB5-4131-8273-3D57B3DEBF46}" destId="{A566C73A-2DF7-40AE-BD11-8241CAECCEC7}" srcOrd="5" destOrd="0" parTransId="{1C37E120-013B-4F56-B522-C9EA0079A1ED}" sibTransId="{1190CF91-1E17-4EC0-99E8-5F6273BB2290}"/>
    <dgm:cxn modelId="{ACFEE83E-2D93-4E74-8F9A-21D5E35DE666}" srcId="{37C9B7AF-CFB5-4131-8273-3D57B3DEBF46}" destId="{F0BEAF2D-0F48-4227-8106-8293D7F0BA27}" srcOrd="2" destOrd="0" parTransId="{8745AC9C-C65E-4CDB-914F-CE9F3627E937}" sibTransId="{8E770AAE-4479-4D65-A1F6-9CEA429D31A5}"/>
    <dgm:cxn modelId="{00F4245D-8E51-4C93-897B-35A1443B9F08}" type="presOf" srcId="{8E770AAE-4479-4D65-A1F6-9CEA429D31A5}" destId="{34ADD1CB-910E-497B-9B9B-C0278EEFF1B1}" srcOrd="0" destOrd="0" presId="urn:microsoft.com/office/officeart/2018/2/layout/IconCircleList"/>
    <dgm:cxn modelId="{9826C544-C025-4BE4-98B3-C178887F9425}" type="presOf" srcId="{0E5200BC-AF90-40FE-B78C-DBE41DB72AA2}" destId="{F1C9BEEA-7C8F-41B8-B247-FFC11E9CAF07}" srcOrd="0" destOrd="0" presId="urn:microsoft.com/office/officeart/2018/2/layout/IconCircleList"/>
    <dgm:cxn modelId="{1779684E-A583-4EF5-BF67-11F04BA773ED}" srcId="{37C9B7AF-CFB5-4131-8273-3D57B3DEBF46}" destId="{0E5200BC-AF90-40FE-B78C-DBE41DB72AA2}" srcOrd="4" destOrd="0" parTransId="{38022915-3CD1-470A-BD16-ED6816E11802}" sibTransId="{CF8074C6-D631-412A-A149-CF0CAE27FEE2}"/>
    <dgm:cxn modelId="{439CF953-88E8-48D9-BE82-17CF1C93890A}" type="presOf" srcId="{1C7D37D9-CC89-4D9D-9B3A-4E8D7EC35064}" destId="{A7E870DB-0217-4C80-A506-9AEDA4ABB84D}" srcOrd="0" destOrd="0" presId="urn:microsoft.com/office/officeart/2018/2/layout/IconCircleList"/>
    <dgm:cxn modelId="{6E9EE182-C0F0-4D07-AEDD-22D9F5A533A5}" type="presOf" srcId="{CF8074C6-D631-412A-A149-CF0CAE27FEE2}" destId="{F3219804-E711-4148-A467-E4B8FDF03B4F}" srcOrd="0" destOrd="0" presId="urn:microsoft.com/office/officeart/2018/2/layout/IconCircleList"/>
    <dgm:cxn modelId="{4E784F84-0F87-460D-AC4F-C0DBB6E4D6A3}" type="presOf" srcId="{F6B95EA2-BADB-4B56-A779-0E44AFB5709D}" destId="{2F4C21F3-36F3-4640-BA5D-FAA26C6AE86E}" srcOrd="0" destOrd="0" presId="urn:microsoft.com/office/officeart/2018/2/layout/IconCircleList"/>
    <dgm:cxn modelId="{AAA00593-F0A9-409C-A48A-980486828C83}" type="presOf" srcId="{0580E036-592B-4497-B342-BC0A42989121}" destId="{E1EEBFF5-AA90-43AF-83ED-9BE9A13078E1}" srcOrd="0" destOrd="0" presId="urn:microsoft.com/office/officeart/2018/2/layout/IconCircleList"/>
    <dgm:cxn modelId="{B8BCE2A9-BA71-4633-815E-1F97048E7F32}" type="presOf" srcId="{37C9B7AF-CFB5-4131-8273-3D57B3DEBF46}" destId="{EF8E4875-7C5F-43EB-B00B-2A684C61DEDF}" srcOrd="0" destOrd="0" presId="urn:microsoft.com/office/officeart/2018/2/layout/IconCircleList"/>
    <dgm:cxn modelId="{177FAFAF-D047-44CB-B719-09EE42C16C01}" srcId="{37C9B7AF-CFB5-4131-8273-3D57B3DEBF46}" destId="{F6B95EA2-BADB-4B56-A779-0E44AFB5709D}" srcOrd="3" destOrd="0" parTransId="{229040F3-C57A-4939-AD42-1B0167372261}" sibTransId="{1C7D37D9-CC89-4D9D-9B3A-4E8D7EC35064}"/>
    <dgm:cxn modelId="{A812B1D7-AA9B-4876-84DC-FCF6014C471D}" type="presOf" srcId="{0B23B228-56F2-4A3B-AFBF-206FA70D83BD}" destId="{BF2DDEFE-7825-4D91-B1FF-810533A1F6D4}" srcOrd="0" destOrd="0" presId="urn:microsoft.com/office/officeart/2018/2/layout/IconCircleList"/>
    <dgm:cxn modelId="{DFEDEAD8-8281-401B-B8CA-43CB7450EE23}" srcId="{37C9B7AF-CFB5-4131-8273-3D57B3DEBF46}" destId="{0580E036-592B-4497-B342-BC0A42989121}" srcOrd="1" destOrd="0" parTransId="{9EFC6F43-0424-402E-A80A-B5AAC61F4130}" sibTransId="{9060015D-AA33-4841-990E-89C4B68E00E8}"/>
    <dgm:cxn modelId="{11A5D0DD-A180-428B-B6D9-FBD13F592872}" type="presOf" srcId="{A566C73A-2DF7-40AE-BD11-8241CAECCEC7}" destId="{D7947726-15E8-41EC-98F2-C7D25C6D389D}" srcOrd="0" destOrd="0" presId="urn:microsoft.com/office/officeart/2018/2/layout/IconCircleList"/>
    <dgm:cxn modelId="{74BE3393-B69D-4872-A1FC-9F026606EB8F}" type="presParOf" srcId="{EF8E4875-7C5F-43EB-B00B-2A684C61DEDF}" destId="{62459B37-8955-46B0-94B9-4CA5DAD03DE3}" srcOrd="0" destOrd="0" presId="urn:microsoft.com/office/officeart/2018/2/layout/IconCircleList"/>
    <dgm:cxn modelId="{F83F6604-D5DB-433B-9D00-3DA487C537C6}" type="presParOf" srcId="{62459B37-8955-46B0-94B9-4CA5DAD03DE3}" destId="{D5D37E0E-03F7-46D2-AC5C-E6AC1B2F63AB}" srcOrd="0" destOrd="0" presId="urn:microsoft.com/office/officeart/2018/2/layout/IconCircleList"/>
    <dgm:cxn modelId="{E1218DF9-9F5D-41C5-B38D-AC4661A316E8}" type="presParOf" srcId="{D5D37E0E-03F7-46D2-AC5C-E6AC1B2F63AB}" destId="{D5EDE576-220B-45F1-8292-D0EB70447244}" srcOrd="0" destOrd="0" presId="urn:microsoft.com/office/officeart/2018/2/layout/IconCircleList"/>
    <dgm:cxn modelId="{4745AB3E-A6B7-4222-ADEB-79E40CE6BA9C}" type="presParOf" srcId="{D5D37E0E-03F7-46D2-AC5C-E6AC1B2F63AB}" destId="{05E8854D-5A45-4E64-B57C-F2976861483A}" srcOrd="1" destOrd="0" presId="urn:microsoft.com/office/officeart/2018/2/layout/IconCircleList"/>
    <dgm:cxn modelId="{2A64FDA3-FA24-4F04-B3BD-4918BB4D574E}" type="presParOf" srcId="{D5D37E0E-03F7-46D2-AC5C-E6AC1B2F63AB}" destId="{6E71AC97-338C-4887-BA3C-D4AF66A91837}" srcOrd="2" destOrd="0" presId="urn:microsoft.com/office/officeart/2018/2/layout/IconCircleList"/>
    <dgm:cxn modelId="{59900041-4241-472D-AA27-CD3D834FA414}" type="presParOf" srcId="{D5D37E0E-03F7-46D2-AC5C-E6AC1B2F63AB}" destId="{BF2DDEFE-7825-4D91-B1FF-810533A1F6D4}" srcOrd="3" destOrd="0" presId="urn:microsoft.com/office/officeart/2018/2/layout/IconCircleList"/>
    <dgm:cxn modelId="{BEAB0683-DAC9-44B9-8E07-3356613C5668}" type="presParOf" srcId="{62459B37-8955-46B0-94B9-4CA5DAD03DE3}" destId="{8DE905FA-184B-468B-96EB-1FFE5FD55A20}" srcOrd="1" destOrd="0" presId="urn:microsoft.com/office/officeart/2018/2/layout/IconCircleList"/>
    <dgm:cxn modelId="{DDD32542-8666-4B49-ABF8-6E6804401FFF}" type="presParOf" srcId="{62459B37-8955-46B0-94B9-4CA5DAD03DE3}" destId="{2DC36F77-57E0-42AA-8E14-F635CBE35AD9}" srcOrd="2" destOrd="0" presId="urn:microsoft.com/office/officeart/2018/2/layout/IconCircleList"/>
    <dgm:cxn modelId="{8BB097A7-6DD8-4039-8018-6B87F95007C8}" type="presParOf" srcId="{2DC36F77-57E0-42AA-8E14-F635CBE35AD9}" destId="{CD6A262B-B700-432D-B38B-4832BE5AC760}" srcOrd="0" destOrd="0" presId="urn:microsoft.com/office/officeart/2018/2/layout/IconCircleList"/>
    <dgm:cxn modelId="{31858B17-F730-4932-B2EC-8522EDDC04AE}" type="presParOf" srcId="{2DC36F77-57E0-42AA-8E14-F635CBE35AD9}" destId="{36BC0464-D314-41D5-B1DC-C70F0243B2ED}" srcOrd="1" destOrd="0" presId="urn:microsoft.com/office/officeart/2018/2/layout/IconCircleList"/>
    <dgm:cxn modelId="{8A26BCB1-3E7F-454E-8DD1-DCB869E8CB20}" type="presParOf" srcId="{2DC36F77-57E0-42AA-8E14-F635CBE35AD9}" destId="{B8BBC131-BB03-4523-B2F9-799E69622A92}" srcOrd="2" destOrd="0" presId="urn:microsoft.com/office/officeart/2018/2/layout/IconCircleList"/>
    <dgm:cxn modelId="{23560EFB-423F-4E81-84FE-194ECBB19D87}" type="presParOf" srcId="{2DC36F77-57E0-42AA-8E14-F635CBE35AD9}" destId="{E1EEBFF5-AA90-43AF-83ED-9BE9A13078E1}" srcOrd="3" destOrd="0" presId="urn:microsoft.com/office/officeart/2018/2/layout/IconCircleList"/>
    <dgm:cxn modelId="{68A72D7B-5569-4D24-94C2-E8C752E3FAD7}" type="presParOf" srcId="{62459B37-8955-46B0-94B9-4CA5DAD03DE3}" destId="{590596B8-0B26-4370-B638-F89783ABEDC7}" srcOrd="3" destOrd="0" presId="urn:microsoft.com/office/officeart/2018/2/layout/IconCircleList"/>
    <dgm:cxn modelId="{89321D36-9ECB-4B54-B1B2-0A77FCAC4860}" type="presParOf" srcId="{62459B37-8955-46B0-94B9-4CA5DAD03DE3}" destId="{5E1E7D92-FC21-4694-A155-C7B7A27DBB89}" srcOrd="4" destOrd="0" presId="urn:microsoft.com/office/officeart/2018/2/layout/IconCircleList"/>
    <dgm:cxn modelId="{B829A39A-6605-41E8-BB6A-920DA70951B7}" type="presParOf" srcId="{5E1E7D92-FC21-4694-A155-C7B7A27DBB89}" destId="{156C9397-3751-43C3-AC53-FD59A47A588D}" srcOrd="0" destOrd="0" presId="urn:microsoft.com/office/officeart/2018/2/layout/IconCircleList"/>
    <dgm:cxn modelId="{2353079D-95F9-463D-A5D8-F8070D53082A}" type="presParOf" srcId="{5E1E7D92-FC21-4694-A155-C7B7A27DBB89}" destId="{69604B6C-C309-48A3-9BFD-10276609E084}" srcOrd="1" destOrd="0" presId="urn:microsoft.com/office/officeart/2018/2/layout/IconCircleList"/>
    <dgm:cxn modelId="{6BDD46B0-D7A8-446F-8169-FB7FB79AA202}" type="presParOf" srcId="{5E1E7D92-FC21-4694-A155-C7B7A27DBB89}" destId="{FE6A985D-894D-4437-91F0-FB0F48829F3F}" srcOrd="2" destOrd="0" presId="urn:microsoft.com/office/officeart/2018/2/layout/IconCircleList"/>
    <dgm:cxn modelId="{92D32C77-2124-46BD-824D-F3447F5E2DDA}" type="presParOf" srcId="{5E1E7D92-FC21-4694-A155-C7B7A27DBB89}" destId="{B184FDA0-9E6D-4004-9CF9-F4F1484B5405}" srcOrd="3" destOrd="0" presId="urn:microsoft.com/office/officeart/2018/2/layout/IconCircleList"/>
    <dgm:cxn modelId="{29C70AF2-D7BC-4D6E-A250-B355498B1EEE}" type="presParOf" srcId="{62459B37-8955-46B0-94B9-4CA5DAD03DE3}" destId="{34ADD1CB-910E-497B-9B9B-C0278EEFF1B1}" srcOrd="5" destOrd="0" presId="urn:microsoft.com/office/officeart/2018/2/layout/IconCircleList"/>
    <dgm:cxn modelId="{A93D868C-A558-4F07-91C8-ADD5DF3B2CFA}" type="presParOf" srcId="{62459B37-8955-46B0-94B9-4CA5DAD03DE3}" destId="{F3E8A72F-4842-43E8-A5D6-D089225A08AD}" srcOrd="6" destOrd="0" presId="urn:microsoft.com/office/officeart/2018/2/layout/IconCircleList"/>
    <dgm:cxn modelId="{AE89476B-8B21-4235-8D9C-8416DFDAA046}" type="presParOf" srcId="{F3E8A72F-4842-43E8-A5D6-D089225A08AD}" destId="{978B0F4A-697D-43C1-991A-2667AE54BADE}" srcOrd="0" destOrd="0" presId="urn:microsoft.com/office/officeart/2018/2/layout/IconCircleList"/>
    <dgm:cxn modelId="{07A55313-31F5-4D8D-BE9D-A74AD2C7646A}" type="presParOf" srcId="{F3E8A72F-4842-43E8-A5D6-D089225A08AD}" destId="{AFDFFD46-3D9C-497A-8728-84BD03C92DF4}" srcOrd="1" destOrd="0" presId="urn:microsoft.com/office/officeart/2018/2/layout/IconCircleList"/>
    <dgm:cxn modelId="{F94AB601-A0D6-4D7A-A948-BB75A7767AFD}" type="presParOf" srcId="{F3E8A72F-4842-43E8-A5D6-D089225A08AD}" destId="{57EB8D74-43E5-43AE-9217-9E4EF00911AD}" srcOrd="2" destOrd="0" presId="urn:microsoft.com/office/officeart/2018/2/layout/IconCircleList"/>
    <dgm:cxn modelId="{B4854868-D5CA-497F-83ED-47AEF93B009A}" type="presParOf" srcId="{F3E8A72F-4842-43E8-A5D6-D089225A08AD}" destId="{2F4C21F3-36F3-4640-BA5D-FAA26C6AE86E}" srcOrd="3" destOrd="0" presId="urn:microsoft.com/office/officeart/2018/2/layout/IconCircleList"/>
    <dgm:cxn modelId="{BB27621A-DD7F-48A5-BB8F-BD9F973FF817}" type="presParOf" srcId="{62459B37-8955-46B0-94B9-4CA5DAD03DE3}" destId="{A7E870DB-0217-4C80-A506-9AEDA4ABB84D}" srcOrd="7" destOrd="0" presId="urn:microsoft.com/office/officeart/2018/2/layout/IconCircleList"/>
    <dgm:cxn modelId="{3B5C070A-6D5E-49C7-9EA6-E2A6DD9ADB44}" type="presParOf" srcId="{62459B37-8955-46B0-94B9-4CA5DAD03DE3}" destId="{E077A2CF-CCA8-4AA5-8025-C50F9F50EB14}" srcOrd="8" destOrd="0" presId="urn:microsoft.com/office/officeart/2018/2/layout/IconCircleList"/>
    <dgm:cxn modelId="{51CC2695-7199-43F8-AACB-D85B866A6848}" type="presParOf" srcId="{E077A2CF-CCA8-4AA5-8025-C50F9F50EB14}" destId="{D0AFF0E2-2141-43FF-ACE0-74B2CC454535}" srcOrd="0" destOrd="0" presId="urn:microsoft.com/office/officeart/2018/2/layout/IconCircleList"/>
    <dgm:cxn modelId="{DA70B9A1-F805-416F-9CCA-57203B7F385C}" type="presParOf" srcId="{E077A2CF-CCA8-4AA5-8025-C50F9F50EB14}" destId="{54705684-697C-4734-9DD7-5B48FFCDD92D}" srcOrd="1" destOrd="0" presId="urn:microsoft.com/office/officeart/2018/2/layout/IconCircleList"/>
    <dgm:cxn modelId="{D4108D5D-DC41-4601-BB07-09D4B9FB3716}" type="presParOf" srcId="{E077A2CF-CCA8-4AA5-8025-C50F9F50EB14}" destId="{A8AB4588-CA0C-4BE1-B333-90185B11AA93}" srcOrd="2" destOrd="0" presId="urn:microsoft.com/office/officeart/2018/2/layout/IconCircleList"/>
    <dgm:cxn modelId="{8994209A-B62E-43A9-B7DC-9F267BD1FB19}" type="presParOf" srcId="{E077A2CF-CCA8-4AA5-8025-C50F9F50EB14}" destId="{F1C9BEEA-7C8F-41B8-B247-FFC11E9CAF07}" srcOrd="3" destOrd="0" presId="urn:microsoft.com/office/officeart/2018/2/layout/IconCircleList"/>
    <dgm:cxn modelId="{E53929FA-D942-4D80-981C-A5870EA6A67A}" type="presParOf" srcId="{62459B37-8955-46B0-94B9-4CA5DAD03DE3}" destId="{F3219804-E711-4148-A467-E4B8FDF03B4F}" srcOrd="9" destOrd="0" presId="urn:microsoft.com/office/officeart/2018/2/layout/IconCircleList"/>
    <dgm:cxn modelId="{4D84F4B8-DCEE-4B52-85A3-D453FF534FAA}" type="presParOf" srcId="{62459B37-8955-46B0-94B9-4CA5DAD03DE3}" destId="{956E863B-F4D7-4BB5-AE96-0C6DDD99CFB9}" srcOrd="10" destOrd="0" presId="urn:microsoft.com/office/officeart/2018/2/layout/IconCircleList"/>
    <dgm:cxn modelId="{BD7B48A1-2E9A-4DA1-B9D0-7F51786E1915}" type="presParOf" srcId="{956E863B-F4D7-4BB5-AE96-0C6DDD99CFB9}" destId="{551B039E-CC04-4802-8E0A-17697E78AC34}" srcOrd="0" destOrd="0" presId="urn:microsoft.com/office/officeart/2018/2/layout/IconCircleList"/>
    <dgm:cxn modelId="{ECAC1A92-8C8E-4347-9483-A1872EB99849}" type="presParOf" srcId="{956E863B-F4D7-4BB5-AE96-0C6DDD99CFB9}" destId="{E818D173-097B-4897-8DD2-78D9F78FA0BD}" srcOrd="1" destOrd="0" presId="urn:microsoft.com/office/officeart/2018/2/layout/IconCircleList"/>
    <dgm:cxn modelId="{07CBB48F-EB19-4F12-9EA4-BE6D1AAE738F}" type="presParOf" srcId="{956E863B-F4D7-4BB5-AE96-0C6DDD99CFB9}" destId="{19F61B32-CDDE-4858-8204-95424D5AC27F}" srcOrd="2" destOrd="0" presId="urn:microsoft.com/office/officeart/2018/2/layout/IconCircleList"/>
    <dgm:cxn modelId="{9FC64D27-FEF9-45A5-9E1D-DD78CB2BB24C}" type="presParOf" srcId="{956E863B-F4D7-4BB5-AE96-0C6DDD99CFB9}" destId="{D7947726-15E8-41EC-98F2-C7D25C6D38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8589A-4F50-481C-96DF-A5D67C9D90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87633-54C1-4985-82DA-2B4F0874585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Task: Create a poster and short PowerPoint presentation on researched energy source</a:t>
          </a:r>
          <a:endParaRPr lang="en-US" dirty="0"/>
        </a:p>
      </dgm:t>
    </dgm:pt>
    <dgm:pt modelId="{6AC78144-C8D8-4B97-984A-91CD2E1A3C70}" type="parTrans" cxnId="{C294C98F-8FAC-47AB-89DE-A85AAD4C133B}">
      <dgm:prSet/>
      <dgm:spPr/>
      <dgm:t>
        <a:bodyPr/>
        <a:lstStyle/>
        <a:p>
          <a:endParaRPr lang="en-US"/>
        </a:p>
      </dgm:t>
    </dgm:pt>
    <dgm:pt modelId="{CD3008C8-BDE2-4A41-AC87-EA9772C4EA8A}" type="sibTrans" cxnId="{C294C98F-8FAC-47AB-89DE-A85AAD4C133B}">
      <dgm:prSet/>
      <dgm:spPr/>
      <dgm:t>
        <a:bodyPr/>
        <a:lstStyle/>
        <a:p>
          <a:endParaRPr lang="en-US"/>
        </a:p>
      </dgm:t>
    </dgm:pt>
    <dgm:pt modelId="{4C136799-2DA1-4951-A3F9-75E05F6584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Encouragement for creativity and visual appeal in poster design.</a:t>
          </a:r>
          <a:endParaRPr lang="en-US"/>
        </a:p>
      </dgm:t>
    </dgm:pt>
    <dgm:pt modelId="{EFDFEA02-B671-4EAB-9336-C287988DAE0B}" type="parTrans" cxnId="{F253E257-EACF-472A-AD24-E5404AD539AA}">
      <dgm:prSet/>
      <dgm:spPr/>
      <dgm:t>
        <a:bodyPr/>
        <a:lstStyle/>
        <a:p>
          <a:endParaRPr lang="en-US"/>
        </a:p>
      </dgm:t>
    </dgm:pt>
    <dgm:pt modelId="{A3415DF2-C67C-407C-8477-F6820725D7F0}" type="sibTrans" cxnId="{F253E257-EACF-472A-AD24-E5404AD539AA}">
      <dgm:prSet/>
      <dgm:spPr/>
      <dgm:t>
        <a:bodyPr/>
        <a:lstStyle/>
        <a:p>
          <a:endParaRPr lang="en-US"/>
        </a:p>
      </dgm:t>
    </dgm:pt>
    <dgm:pt modelId="{3D57A18A-1975-40B5-8711-7DC23EAEC9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Focus on clear and concise presentation content</a:t>
          </a:r>
          <a:endParaRPr lang="en-US"/>
        </a:p>
      </dgm:t>
    </dgm:pt>
    <dgm:pt modelId="{655A3568-1CB8-4078-8FD9-8B927581AFED}" type="parTrans" cxnId="{F5EF9FBB-F2B4-4C28-A50E-77E17D59BD2B}">
      <dgm:prSet/>
      <dgm:spPr/>
      <dgm:t>
        <a:bodyPr/>
        <a:lstStyle/>
        <a:p>
          <a:endParaRPr lang="en-US"/>
        </a:p>
      </dgm:t>
    </dgm:pt>
    <dgm:pt modelId="{B26F8B26-A51C-4923-BD99-2A1EB73F19B2}" type="sibTrans" cxnId="{F5EF9FBB-F2B4-4C28-A50E-77E17D59BD2B}">
      <dgm:prSet/>
      <dgm:spPr/>
      <dgm:t>
        <a:bodyPr/>
        <a:lstStyle/>
        <a:p>
          <a:endParaRPr lang="en-US"/>
        </a:p>
      </dgm:t>
    </dgm:pt>
    <dgm:pt modelId="{E12CDCF7-932B-4833-832B-23E63F4877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Option to record presentations for upload to school social media channels</a:t>
          </a:r>
          <a:endParaRPr lang="en-US"/>
        </a:p>
      </dgm:t>
    </dgm:pt>
    <dgm:pt modelId="{1E904989-3B7F-4C28-9175-A4BEB5DE2177}" type="parTrans" cxnId="{28D92147-0193-46D4-B2AC-919B80CB7C3F}">
      <dgm:prSet/>
      <dgm:spPr/>
      <dgm:t>
        <a:bodyPr/>
        <a:lstStyle/>
        <a:p>
          <a:endParaRPr lang="en-US"/>
        </a:p>
      </dgm:t>
    </dgm:pt>
    <dgm:pt modelId="{56A14322-D720-4897-ABBA-A58485775D6A}" type="sibTrans" cxnId="{28D92147-0193-46D4-B2AC-919B80CB7C3F}">
      <dgm:prSet/>
      <dgm:spPr/>
      <dgm:t>
        <a:bodyPr/>
        <a:lstStyle/>
        <a:p>
          <a:endParaRPr lang="en-US"/>
        </a:p>
      </dgm:t>
    </dgm:pt>
    <dgm:pt modelId="{B90C36E2-A6F5-456B-A52C-6B92BEADAA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Opportunity for students to showcase learning and public speaking skills</a:t>
          </a:r>
          <a:endParaRPr lang="en-US"/>
        </a:p>
      </dgm:t>
    </dgm:pt>
    <dgm:pt modelId="{3A85720F-A040-479C-929F-56DC02AE280E}" type="parTrans" cxnId="{5E062B55-8003-4813-B191-815FC959D33D}">
      <dgm:prSet/>
      <dgm:spPr/>
      <dgm:t>
        <a:bodyPr/>
        <a:lstStyle/>
        <a:p>
          <a:endParaRPr lang="en-US"/>
        </a:p>
      </dgm:t>
    </dgm:pt>
    <dgm:pt modelId="{844C18B6-6A68-4301-BD10-A0BDB4457C1F}" type="sibTrans" cxnId="{5E062B55-8003-4813-B191-815FC959D33D}">
      <dgm:prSet/>
      <dgm:spPr/>
      <dgm:t>
        <a:bodyPr/>
        <a:lstStyle/>
        <a:p>
          <a:endParaRPr lang="en-US"/>
        </a:p>
      </dgm:t>
    </dgm:pt>
    <dgm:pt modelId="{24F9735C-B427-4BD4-9380-40E75602F1ED}" type="pres">
      <dgm:prSet presAssocID="{8708589A-4F50-481C-96DF-A5D67C9D90E6}" presName="root" presStyleCnt="0">
        <dgm:presLayoutVars>
          <dgm:dir/>
          <dgm:resizeHandles val="exact"/>
        </dgm:presLayoutVars>
      </dgm:prSet>
      <dgm:spPr/>
    </dgm:pt>
    <dgm:pt modelId="{0B85F419-5C44-486D-B1AA-2E53C51AD28A}" type="pres">
      <dgm:prSet presAssocID="{60187633-54C1-4985-82DA-2B4F08745852}" presName="compNode" presStyleCnt="0"/>
      <dgm:spPr/>
    </dgm:pt>
    <dgm:pt modelId="{3A57C478-9EFC-45CC-B02E-890BAFAFDAD9}" type="pres">
      <dgm:prSet presAssocID="{60187633-54C1-4985-82DA-2B4F08745852}" presName="bgRect" presStyleLbl="bgShp" presStyleIdx="0" presStyleCnt="5"/>
      <dgm:spPr/>
    </dgm:pt>
    <dgm:pt modelId="{DAD9A26A-85FB-48B8-811F-2154AD8D0F5F}" type="pres">
      <dgm:prSet presAssocID="{60187633-54C1-4985-82DA-2B4F0874585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0FAFAAE-8D04-4C60-9DE7-5EFEB25BEECE}" type="pres">
      <dgm:prSet presAssocID="{60187633-54C1-4985-82DA-2B4F08745852}" presName="spaceRect" presStyleCnt="0"/>
      <dgm:spPr/>
    </dgm:pt>
    <dgm:pt modelId="{6914B33B-B091-47DA-A48A-7DF576920904}" type="pres">
      <dgm:prSet presAssocID="{60187633-54C1-4985-82DA-2B4F08745852}" presName="parTx" presStyleLbl="revTx" presStyleIdx="0" presStyleCnt="5">
        <dgm:presLayoutVars>
          <dgm:chMax val="0"/>
          <dgm:chPref val="0"/>
        </dgm:presLayoutVars>
      </dgm:prSet>
      <dgm:spPr/>
    </dgm:pt>
    <dgm:pt modelId="{01531262-89D8-45F5-B787-C0A08F1E1ADD}" type="pres">
      <dgm:prSet presAssocID="{CD3008C8-BDE2-4A41-AC87-EA9772C4EA8A}" presName="sibTrans" presStyleCnt="0"/>
      <dgm:spPr/>
    </dgm:pt>
    <dgm:pt modelId="{2C41EAB8-6CB0-4FA0-85EA-5E9AC9588D99}" type="pres">
      <dgm:prSet presAssocID="{4C136799-2DA1-4951-A3F9-75E05F658473}" presName="compNode" presStyleCnt="0"/>
      <dgm:spPr/>
    </dgm:pt>
    <dgm:pt modelId="{76D6B8EA-1C9B-431E-B693-2A624C4D7BC4}" type="pres">
      <dgm:prSet presAssocID="{4C136799-2DA1-4951-A3F9-75E05F658473}" presName="bgRect" presStyleLbl="bgShp" presStyleIdx="1" presStyleCnt="5"/>
      <dgm:spPr/>
    </dgm:pt>
    <dgm:pt modelId="{6181F719-F175-40A5-BF0E-2DF38EDFC670}" type="pres">
      <dgm:prSet presAssocID="{4C136799-2DA1-4951-A3F9-75E05F6584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962130E6-294D-4790-92A7-E2187645CD2B}" type="pres">
      <dgm:prSet presAssocID="{4C136799-2DA1-4951-A3F9-75E05F658473}" presName="spaceRect" presStyleCnt="0"/>
      <dgm:spPr/>
    </dgm:pt>
    <dgm:pt modelId="{6A920E25-9062-4E20-8EE2-3FA11FC6B5AD}" type="pres">
      <dgm:prSet presAssocID="{4C136799-2DA1-4951-A3F9-75E05F658473}" presName="parTx" presStyleLbl="revTx" presStyleIdx="1" presStyleCnt="5">
        <dgm:presLayoutVars>
          <dgm:chMax val="0"/>
          <dgm:chPref val="0"/>
        </dgm:presLayoutVars>
      </dgm:prSet>
      <dgm:spPr/>
    </dgm:pt>
    <dgm:pt modelId="{CBE5D3E7-D46C-4C65-90D9-35318751CAEE}" type="pres">
      <dgm:prSet presAssocID="{A3415DF2-C67C-407C-8477-F6820725D7F0}" presName="sibTrans" presStyleCnt="0"/>
      <dgm:spPr/>
    </dgm:pt>
    <dgm:pt modelId="{9705B8D5-135D-46B8-A740-979CEFAD89B5}" type="pres">
      <dgm:prSet presAssocID="{3D57A18A-1975-40B5-8711-7DC23EAEC91D}" presName="compNode" presStyleCnt="0"/>
      <dgm:spPr/>
    </dgm:pt>
    <dgm:pt modelId="{2107631B-E632-402E-AEF0-15E4D620DFB5}" type="pres">
      <dgm:prSet presAssocID="{3D57A18A-1975-40B5-8711-7DC23EAEC91D}" presName="bgRect" presStyleLbl="bgShp" presStyleIdx="2" presStyleCnt="5"/>
      <dgm:spPr/>
    </dgm:pt>
    <dgm:pt modelId="{7AA44E05-E746-4334-ACBF-282081541274}" type="pres">
      <dgm:prSet presAssocID="{3D57A18A-1975-40B5-8711-7DC23EAEC91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D4F0A44-7841-4819-940D-199686CD9D32}" type="pres">
      <dgm:prSet presAssocID="{3D57A18A-1975-40B5-8711-7DC23EAEC91D}" presName="spaceRect" presStyleCnt="0"/>
      <dgm:spPr/>
    </dgm:pt>
    <dgm:pt modelId="{9852C1B5-62EA-44B4-9459-66411734AD2A}" type="pres">
      <dgm:prSet presAssocID="{3D57A18A-1975-40B5-8711-7DC23EAEC91D}" presName="parTx" presStyleLbl="revTx" presStyleIdx="2" presStyleCnt="5">
        <dgm:presLayoutVars>
          <dgm:chMax val="0"/>
          <dgm:chPref val="0"/>
        </dgm:presLayoutVars>
      </dgm:prSet>
      <dgm:spPr/>
    </dgm:pt>
    <dgm:pt modelId="{EFCD4BB0-3E87-455D-A485-E62CBB7CE7BC}" type="pres">
      <dgm:prSet presAssocID="{B26F8B26-A51C-4923-BD99-2A1EB73F19B2}" presName="sibTrans" presStyleCnt="0"/>
      <dgm:spPr/>
    </dgm:pt>
    <dgm:pt modelId="{07988F3B-A877-478B-8DAD-DDBF5B415F43}" type="pres">
      <dgm:prSet presAssocID="{E12CDCF7-932B-4833-832B-23E63F48776B}" presName="compNode" presStyleCnt="0"/>
      <dgm:spPr/>
    </dgm:pt>
    <dgm:pt modelId="{8469BC2D-148C-4537-9D65-473EB22485F4}" type="pres">
      <dgm:prSet presAssocID="{E12CDCF7-932B-4833-832B-23E63F48776B}" presName="bgRect" presStyleLbl="bgShp" presStyleIdx="3" presStyleCnt="5"/>
      <dgm:spPr/>
    </dgm:pt>
    <dgm:pt modelId="{ABD1A4F6-D52E-484F-BB0C-A9F69661C971}" type="pres">
      <dgm:prSet presAssocID="{E12CDCF7-932B-4833-832B-23E63F48776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6A30E23-FE52-4F8D-A42A-FEA0CE4DCCCA}" type="pres">
      <dgm:prSet presAssocID="{E12CDCF7-932B-4833-832B-23E63F48776B}" presName="spaceRect" presStyleCnt="0"/>
      <dgm:spPr/>
    </dgm:pt>
    <dgm:pt modelId="{3947E777-378E-4CE7-9109-D7EACD9FF787}" type="pres">
      <dgm:prSet presAssocID="{E12CDCF7-932B-4833-832B-23E63F48776B}" presName="parTx" presStyleLbl="revTx" presStyleIdx="3" presStyleCnt="5">
        <dgm:presLayoutVars>
          <dgm:chMax val="0"/>
          <dgm:chPref val="0"/>
        </dgm:presLayoutVars>
      </dgm:prSet>
      <dgm:spPr/>
    </dgm:pt>
    <dgm:pt modelId="{BF57C177-E8D4-4EC1-B9FF-3434BA02363F}" type="pres">
      <dgm:prSet presAssocID="{56A14322-D720-4897-ABBA-A58485775D6A}" presName="sibTrans" presStyleCnt="0"/>
      <dgm:spPr/>
    </dgm:pt>
    <dgm:pt modelId="{B2320AFB-FC8D-41FE-ADA6-DFA757D3844D}" type="pres">
      <dgm:prSet presAssocID="{B90C36E2-A6F5-456B-A52C-6B92BEADAA05}" presName="compNode" presStyleCnt="0"/>
      <dgm:spPr/>
    </dgm:pt>
    <dgm:pt modelId="{A69BBF49-9570-4941-838A-0349130D199E}" type="pres">
      <dgm:prSet presAssocID="{B90C36E2-A6F5-456B-A52C-6B92BEADAA05}" presName="bgRect" presStyleLbl="bgShp" presStyleIdx="4" presStyleCnt="5"/>
      <dgm:spPr/>
    </dgm:pt>
    <dgm:pt modelId="{E309D030-2020-4A49-9DDA-13A0800DABE2}" type="pres">
      <dgm:prSet presAssocID="{B90C36E2-A6F5-456B-A52C-6B92BEADAA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D8669DF-C066-4ECB-9769-4BE4BB55F394}" type="pres">
      <dgm:prSet presAssocID="{B90C36E2-A6F5-456B-A52C-6B92BEADAA05}" presName="spaceRect" presStyleCnt="0"/>
      <dgm:spPr/>
    </dgm:pt>
    <dgm:pt modelId="{746600BC-7B85-46BC-A705-B68775E5902D}" type="pres">
      <dgm:prSet presAssocID="{B90C36E2-A6F5-456B-A52C-6B92BEADAA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8CCC20-42ED-4724-AC56-CB2E7271EC10}" type="presOf" srcId="{3D57A18A-1975-40B5-8711-7DC23EAEC91D}" destId="{9852C1B5-62EA-44B4-9459-66411734AD2A}" srcOrd="0" destOrd="0" presId="urn:microsoft.com/office/officeart/2018/2/layout/IconVerticalSolidList"/>
    <dgm:cxn modelId="{28D92147-0193-46D4-B2AC-919B80CB7C3F}" srcId="{8708589A-4F50-481C-96DF-A5D67C9D90E6}" destId="{E12CDCF7-932B-4833-832B-23E63F48776B}" srcOrd="3" destOrd="0" parTransId="{1E904989-3B7F-4C28-9175-A4BEB5DE2177}" sibTransId="{56A14322-D720-4897-ABBA-A58485775D6A}"/>
    <dgm:cxn modelId="{5E062B55-8003-4813-B191-815FC959D33D}" srcId="{8708589A-4F50-481C-96DF-A5D67C9D90E6}" destId="{B90C36E2-A6F5-456B-A52C-6B92BEADAA05}" srcOrd="4" destOrd="0" parTransId="{3A85720F-A040-479C-929F-56DC02AE280E}" sibTransId="{844C18B6-6A68-4301-BD10-A0BDB4457C1F}"/>
    <dgm:cxn modelId="{F253E257-EACF-472A-AD24-E5404AD539AA}" srcId="{8708589A-4F50-481C-96DF-A5D67C9D90E6}" destId="{4C136799-2DA1-4951-A3F9-75E05F658473}" srcOrd="1" destOrd="0" parTransId="{EFDFEA02-B671-4EAB-9336-C287988DAE0B}" sibTransId="{A3415DF2-C67C-407C-8477-F6820725D7F0}"/>
    <dgm:cxn modelId="{C294C98F-8FAC-47AB-89DE-A85AAD4C133B}" srcId="{8708589A-4F50-481C-96DF-A5D67C9D90E6}" destId="{60187633-54C1-4985-82DA-2B4F08745852}" srcOrd="0" destOrd="0" parTransId="{6AC78144-C8D8-4B97-984A-91CD2E1A3C70}" sibTransId="{CD3008C8-BDE2-4A41-AC87-EA9772C4EA8A}"/>
    <dgm:cxn modelId="{AD61299D-3D10-407D-B436-065FB996812A}" type="presOf" srcId="{E12CDCF7-932B-4833-832B-23E63F48776B}" destId="{3947E777-378E-4CE7-9109-D7EACD9FF787}" srcOrd="0" destOrd="0" presId="urn:microsoft.com/office/officeart/2018/2/layout/IconVerticalSolidList"/>
    <dgm:cxn modelId="{60A9F0B0-0510-47EC-972E-AB576F4A62A9}" type="presOf" srcId="{8708589A-4F50-481C-96DF-A5D67C9D90E6}" destId="{24F9735C-B427-4BD4-9380-40E75602F1ED}" srcOrd="0" destOrd="0" presId="urn:microsoft.com/office/officeart/2018/2/layout/IconVerticalSolidList"/>
    <dgm:cxn modelId="{F5EF9FBB-F2B4-4C28-A50E-77E17D59BD2B}" srcId="{8708589A-4F50-481C-96DF-A5D67C9D90E6}" destId="{3D57A18A-1975-40B5-8711-7DC23EAEC91D}" srcOrd="2" destOrd="0" parTransId="{655A3568-1CB8-4078-8FD9-8B927581AFED}" sibTransId="{B26F8B26-A51C-4923-BD99-2A1EB73F19B2}"/>
    <dgm:cxn modelId="{5A532BD4-423E-410E-84BB-313F52180B9F}" type="presOf" srcId="{60187633-54C1-4985-82DA-2B4F08745852}" destId="{6914B33B-B091-47DA-A48A-7DF576920904}" srcOrd="0" destOrd="0" presId="urn:microsoft.com/office/officeart/2018/2/layout/IconVerticalSolidList"/>
    <dgm:cxn modelId="{B46684D6-950B-4B2D-8688-819E172D6B1E}" type="presOf" srcId="{B90C36E2-A6F5-456B-A52C-6B92BEADAA05}" destId="{746600BC-7B85-46BC-A705-B68775E5902D}" srcOrd="0" destOrd="0" presId="urn:microsoft.com/office/officeart/2018/2/layout/IconVerticalSolidList"/>
    <dgm:cxn modelId="{091ECAE5-4290-4B06-A247-8B4FE379C39E}" type="presOf" srcId="{4C136799-2DA1-4951-A3F9-75E05F658473}" destId="{6A920E25-9062-4E20-8EE2-3FA11FC6B5AD}" srcOrd="0" destOrd="0" presId="urn:microsoft.com/office/officeart/2018/2/layout/IconVerticalSolidList"/>
    <dgm:cxn modelId="{191F3FC9-12C2-44A4-AEBC-1C7094B4C433}" type="presParOf" srcId="{24F9735C-B427-4BD4-9380-40E75602F1ED}" destId="{0B85F419-5C44-486D-B1AA-2E53C51AD28A}" srcOrd="0" destOrd="0" presId="urn:microsoft.com/office/officeart/2018/2/layout/IconVerticalSolidList"/>
    <dgm:cxn modelId="{66BDB1BB-AB6C-4F0C-B9C3-D6200F25A1D8}" type="presParOf" srcId="{0B85F419-5C44-486D-B1AA-2E53C51AD28A}" destId="{3A57C478-9EFC-45CC-B02E-890BAFAFDAD9}" srcOrd="0" destOrd="0" presId="urn:microsoft.com/office/officeart/2018/2/layout/IconVerticalSolidList"/>
    <dgm:cxn modelId="{ECB58374-65A7-4A83-AC78-69F724B13101}" type="presParOf" srcId="{0B85F419-5C44-486D-B1AA-2E53C51AD28A}" destId="{DAD9A26A-85FB-48B8-811F-2154AD8D0F5F}" srcOrd="1" destOrd="0" presId="urn:microsoft.com/office/officeart/2018/2/layout/IconVerticalSolidList"/>
    <dgm:cxn modelId="{9B1A72AC-B224-4198-9E1D-BF0BDEC0F017}" type="presParOf" srcId="{0B85F419-5C44-486D-B1AA-2E53C51AD28A}" destId="{00FAFAAE-8D04-4C60-9DE7-5EFEB25BEECE}" srcOrd="2" destOrd="0" presId="urn:microsoft.com/office/officeart/2018/2/layout/IconVerticalSolidList"/>
    <dgm:cxn modelId="{AEB0D599-B456-4910-8E53-795E056B73EF}" type="presParOf" srcId="{0B85F419-5C44-486D-B1AA-2E53C51AD28A}" destId="{6914B33B-B091-47DA-A48A-7DF576920904}" srcOrd="3" destOrd="0" presId="urn:microsoft.com/office/officeart/2018/2/layout/IconVerticalSolidList"/>
    <dgm:cxn modelId="{9DB0186E-3F41-40F5-BC70-21428649E103}" type="presParOf" srcId="{24F9735C-B427-4BD4-9380-40E75602F1ED}" destId="{01531262-89D8-45F5-B787-C0A08F1E1ADD}" srcOrd="1" destOrd="0" presId="urn:microsoft.com/office/officeart/2018/2/layout/IconVerticalSolidList"/>
    <dgm:cxn modelId="{36D9319C-34D3-469B-8BB6-F5128312C40E}" type="presParOf" srcId="{24F9735C-B427-4BD4-9380-40E75602F1ED}" destId="{2C41EAB8-6CB0-4FA0-85EA-5E9AC9588D99}" srcOrd="2" destOrd="0" presId="urn:microsoft.com/office/officeart/2018/2/layout/IconVerticalSolidList"/>
    <dgm:cxn modelId="{D1008AB0-4673-4458-A7B1-2553984EFA2E}" type="presParOf" srcId="{2C41EAB8-6CB0-4FA0-85EA-5E9AC9588D99}" destId="{76D6B8EA-1C9B-431E-B693-2A624C4D7BC4}" srcOrd="0" destOrd="0" presId="urn:microsoft.com/office/officeart/2018/2/layout/IconVerticalSolidList"/>
    <dgm:cxn modelId="{E25E9732-FFEE-4D13-8ABF-182FD4E98128}" type="presParOf" srcId="{2C41EAB8-6CB0-4FA0-85EA-5E9AC9588D99}" destId="{6181F719-F175-40A5-BF0E-2DF38EDFC670}" srcOrd="1" destOrd="0" presId="urn:microsoft.com/office/officeart/2018/2/layout/IconVerticalSolidList"/>
    <dgm:cxn modelId="{062DEA14-C5F5-478F-A97B-4E636421D71A}" type="presParOf" srcId="{2C41EAB8-6CB0-4FA0-85EA-5E9AC9588D99}" destId="{962130E6-294D-4790-92A7-E2187645CD2B}" srcOrd="2" destOrd="0" presId="urn:microsoft.com/office/officeart/2018/2/layout/IconVerticalSolidList"/>
    <dgm:cxn modelId="{272D1C17-8A98-4A71-B477-0841D2213795}" type="presParOf" srcId="{2C41EAB8-6CB0-4FA0-85EA-5E9AC9588D99}" destId="{6A920E25-9062-4E20-8EE2-3FA11FC6B5AD}" srcOrd="3" destOrd="0" presId="urn:microsoft.com/office/officeart/2018/2/layout/IconVerticalSolidList"/>
    <dgm:cxn modelId="{A0CD75F6-E265-4CC2-BFF9-421F86107FFA}" type="presParOf" srcId="{24F9735C-B427-4BD4-9380-40E75602F1ED}" destId="{CBE5D3E7-D46C-4C65-90D9-35318751CAEE}" srcOrd="3" destOrd="0" presId="urn:microsoft.com/office/officeart/2018/2/layout/IconVerticalSolidList"/>
    <dgm:cxn modelId="{1366712B-4624-40DC-88B6-29565A4A32F3}" type="presParOf" srcId="{24F9735C-B427-4BD4-9380-40E75602F1ED}" destId="{9705B8D5-135D-46B8-A740-979CEFAD89B5}" srcOrd="4" destOrd="0" presId="urn:microsoft.com/office/officeart/2018/2/layout/IconVerticalSolidList"/>
    <dgm:cxn modelId="{08E2164A-E266-43EF-8869-97AC5FD2793A}" type="presParOf" srcId="{9705B8D5-135D-46B8-A740-979CEFAD89B5}" destId="{2107631B-E632-402E-AEF0-15E4D620DFB5}" srcOrd="0" destOrd="0" presId="urn:microsoft.com/office/officeart/2018/2/layout/IconVerticalSolidList"/>
    <dgm:cxn modelId="{F06B81F9-EE2A-4213-BB7B-F2D9CC89DF79}" type="presParOf" srcId="{9705B8D5-135D-46B8-A740-979CEFAD89B5}" destId="{7AA44E05-E746-4334-ACBF-282081541274}" srcOrd="1" destOrd="0" presId="urn:microsoft.com/office/officeart/2018/2/layout/IconVerticalSolidList"/>
    <dgm:cxn modelId="{B8E24450-3687-4EC4-8435-779369BB99F9}" type="presParOf" srcId="{9705B8D5-135D-46B8-A740-979CEFAD89B5}" destId="{DD4F0A44-7841-4819-940D-199686CD9D32}" srcOrd="2" destOrd="0" presId="urn:microsoft.com/office/officeart/2018/2/layout/IconVerticalSolidList"/>
    <dgm:cxn modelId="{53B4BC6A-78E6-4F63-980B-BB0EAA00F52F}" type="presParOf" srcId="{9705B8D5-135D-46B8-A740-979CEFAD89B5}" destId="{9852C1B5-62EA-44B4-9459-66411734AD2A}" srcOrd="3" destOrd="0" presId="urn:microsoft.com/office/officeart/2018/2/layout/IconVerticalSolidList"/>
    <dgm:cxn modelId="{AD6B3C60-DE1C-4A04-9F5D-2219A4F84154}" type="presParOf" srcId="{24F9735C-B427-4BD4-9380-40E75602F1ED}" destId="{EFCD4BB0-3E87-455D-A485-E62CBB7CE7BC}" srcOrd="5" destOrd="0" presId="urn:microsoft.com/office/officeart/2018/2/layout/IconVerticalSolidList"/>
    <dgm:cxn modelId="{F3319582-03DB-4155-BEC6-5B88A9203789}" type="presParOf" srcId="{24F9735C-B427-4BD4-9380-40E75602F1ED}" destId="{07988F3B-A877-478B-8DAD-DDBF5B415F43}" srcOrd="6" destOrd="0" presId="urn:microsoft.com/office/officeart/2018/2/layout/IconVerticalSolidList"/>
    <dgm:cxn modelId="{1D9E32FC-C164-4257-B7FE-D1D216E8FAD2}" type="presParOf" srcId="{07988F3B-A877-478B-8DAD-DDBF5B415F43}" destId="{8469BC2D-148C-4537-9D65-473EB22485F4}" srcOrd="0" destOrd="0" presId="urn:microsoft.com/office/officeart/2018/2/layout/IconVerticalSolidList"/>
    <dgm:cxn modelId="{961752A2-0E37-424B-9291-06F38C1F2480}" type="presParOf" srcId="{07988F3B-A877-478B-8DAD-DDBF5B415F43}" destId="{ABD1A4F6-D52E-484F-BB0C-A9F69661C971}" srcOrd="1" destOrd="0" presId="urn:microsoft.com/office/officeart/2018/2/layout/IconVerticalSolidList"/>
    <dgm:cxn modelId="{88E371BB-9B83-494F-B4E5-DFD3F2944304}" type="presParOf" srcId="{07988F3B-A877-478B-8DAD-DDBF5B415F43}" destId="{86A30E23-FE52-4F8D-A42A-FEA0CE4DCCCA}" srcOrd="2" destOrd="0" presId="urn:microsoft.com/office/officeart/2018/2/layout/IconVerticalSolidList"/>
    <dgm:cxn modelId="{641373C7-5F75-43FF-885A-A4BF8D2412A2}" type="presParOf" srcId="{07988F3B-A877-478B-8DAD-DDBF5B415F43}" destId="{3947E777-378E-4CE7-9109-D7EACD9FF787}" srcOrd="3" destOrd="0" presId="urn:microsoft.com/office/officeart/2018/2/layout/IconVerticalSolidList"/>
    <dgm:cxn modelId="{9D83D3E0-64ED-4DB3-8742-915AF4278D6D}" type="presParOf" srcId="{24F9735C-B427-4BD4-9380-40E75602F1ED}" destId="{BF57C177-E8D4-4EC1-B9FF-3434BA02363F}" srcOrd="7" destOrd="0" presId="urn:microsoft.com/office/officeart/2018/2/layout/IconVerticalSolidList"/>
    <dgm:cxn modelId="{0FB5E497-9F25-456D-90CE-61DDF5CEC1DD}" type="presParOf" srcId="{24F9735C-B427-4BD4-9380-40E75602F1ED}" destId="{B2320AFB-FC8D-41FE-ADA6-DFA757D3844D}" srcOrd="8" destOrd="0" presId="urn:microsoft.com/office/officeart/2018/2/layout/IconVerticalSolidList"/>
    <dgm:cxn modelId="{EA4093CD-6E95-4784-8C69-C49FD2271C25}" type="presParOf" srcId="{B2320AFB-FC8D-41FE-ADA6-DFA757D3844D}" destId="{A69BBF49-9570-4941-838A-0349130D199E}" srcOrd="0" destOrd="0" presId="urn:microsoft.com/office/officeart/2018/2/layout/IconVerticalSolidList"/>
    <dgm:cxn modelId="{A19149E4-E48E-408D-9134-955F96AD9C15}" type="presParOf" srcId="{B2320AFB-FC8D-41FE-ADA6-DFA757D3844D}" destId="{E309D030-2020-4A49-9DDA-13A0800DABE2}" srcOrd="1" destOrd="0" presId="urn:microsoft.com/office/officeart/2018/2/layout/IconVerticalSolidList"/>
    <dgm:cxn modelId="{169D272E-C933-4BA0-8CD5-BE8BD21AFCF9}" type="presParOf" srcId="{B2320AFB-FC8D-41FE-ADA6-DFA757D3844D}" destId="{4D8669DF-C066-4ECB-9769-4BE4BB55F394}" srcOrd="2" destOrd="0" presId="urn:microsoft.com/office/officeart/2018/2/layout/IconVerticalSolidList"/>
    <dgm:cxn modelId="{C9A45C8A-118F-4479-892A-95FAE77BA898}" type="presParOf" srcId="{B2320AFB-FC8D-41FE-ADA6-DFA757D3844D}" destId="{746600BC-7B85-46BC-A705-B68775E590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4E3074-4579-4D30-89D0-1E42D9C73D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781D40-1C08-4A65-A622-ED6409B3CD36}">
      <dgm:prSet/>
      <dgm:spPr/>
      <dgm:t>
        <a:bodyPr/>
        <a:lstStyle/>
        <a:p>
          <a:r>
            <a:rPr lang="en-GB" b="0" i="0"/>
            <a:t>Introduction to student self-assessment rubric (see annex V)</a:t>
          </a:r>
          <a:endParaRPr lang="en-US"/>
        </a:p>
      </dgm:t>
    </dgm:pt>
    <dgm:pt modelId="{62187775-835E-497D-93D6-F9C3F4F4F136}" type="parTrans" cxnId="{819BF94D-552E-414C-AF86-0C8C7CF8663B}">
      <dgm:prSet/>
      <dgm:spPr/>
      <dgm:t>
        <a:bodyPr/>
        <a:lstStyle/>
        <a:p>
          <a:endParaRPr lang="en-US"/>
        </a:p>
      </dgm:t>
    </dgm:pt>
    <dgm:pt modelId="{1E5B913F-E1CC-4CD4-B831-AFDF78289B97}" type="sibTrans" cxnId="{819BF94D-552E-414C-AF86-0C8C7CF8663B}">
      <dgm:prSet/>
      <dgm:spPr/>
      <dgm:t>
        <a:bodyPr/>
        <a:lstStyle/>
        <a:p>
          <a:endParaRPr lang="en-US"/>
        </a:p>
      </dgm:t>
    </dgm:pt>
    <dgm:pt modelId="{D4A7DA73-A53C-4632-8766-EA97DDF04420}">
      <dgm:prSet/>
      <dgm:spPr/>
      <dgm:t>
        <a:bodyPr/>
        <a:lstStyle/>
        <a:p>
          <a:r>
            <a:rPr lang="en-GB" b="0" i="0"/>
            <a:t>Encouragement for students to reflect on their contribution to group work</a:t>
          </a:r>
          <a:endParaRPr lang="en-US"/>
        </a:p>
      </dgm:t>
    </dgm:pt>
    <dgm:pt modelId="{E68D16DC-8B8F-4581-A08D-E8C2AC0C21D0}" type="parTrans" cxnId="{B6633713-2FF0-496E-A9FB-7530CE671C72}">
      <dgm:prSet/>
      <dgm:spPr/>
      <dgm:t>
        <a:bodyPr/>
        <a:lstStyle/>
        <a:p>
          <a:endParaRPr lang="en-US"/>
        </a:p>
      </dgm:t>
    </dgm:pt>
    <dgm:pt modelId="{8D02A4BD-FF44-42C1-BB6A-02A08CF0414B}" type="sibTrans" cxnId="{B6633713-2FF0-496E-A9FB-7530CE671C72}">
      <dgm:prSet/>
      <dgm:spPr/>
      <dgm:t>
        <a:bodyPr/>
        <a:lstStyle/>
        <a:p>
          <a:endParaRPr lang="en-US"/>
        </a:p>
      </dgm:t>
    </dgm:pt>
    <dgm:pt modelId="{5B35290D-6E12-4180-9D60-08FCA031A4ED}">
      <dgm:prSet/>
      <dgm:spPr/>
      <dgm:t>
        <a:bodyPr/>
        <a:lstStyle/>
        <a:p>
          <a:r>
            <a:rPr lang="en-GB" b="0" i="0"/>
            <a:t>Evaluation of individual strengths and areas for improvement</a:t>
          </a:r>
          <a:endParaRPr lang="en-US"/>
        </a:p>
      </dgm:t>
    </dgm:pt>
    <dgm:pt modelId="{A446F63C-415D-4B50-9441-EB9182C98987}" type="parTrans" cxnId="{AF615790-966D-49AD-B74E-2147A69DD6EF}">
      <dgm:prSet/>
      <dgm:spPr/>
      <dgm:t>
        <a:bodyPr/>
        <a:lstStyle/>
        <a:p>
          <a:endParaRPr lang="en-US"/>
        </a:p>
      </dgm:t>
    </dgm:pt>
    <dgm:pt modelId="{6888D723-C4B6-4871-A085-D3856BBB250C}" type="sibTrans" cxnId="{AF615790-966D-49AD-B74E-2147A69DD6EF}">
      <dgm:prSet/>
      <dgm:spPr/>
      <dgm:t>
        <a:bodyPr/>
        <a:lstStyle/>
        <a:p>
          <a:endParaRPr lang="en-US"/>
        </a:p>
      </dgm:t>
    </dgm:pt>
    <dgm:pt modelId="{A1AE0FB0-5A17-4C7A-A781-9B00BD244789}">
      <dgm:prSet/>
      <dgm:spPr/>
      <dgm:t>
        <a:bodyPr/>
        <a:lstStyle/>
        <a:p>
          <a:r>
            <a:rPr lang="en-GB" b="0" i="0"/>
            <a:t>Emphasis on self-reflection as a tool for personal growth and development</a:t>
          </a:r>
          <a:endParaRPr lang="en-US"/>
        </a:p>
      </dgm:t>
    </dgm:pt>
    <dgm:pt modelId="{DC353CEF-1C31-4853-83C6-7A8FF2B5ACC8}" type="parTrans" cxnId="{CBC6CC8A-5951-4C03-A41D-E355FB9334CC}">
      <dgm:prSet/>
      <dgm:spPr/>
      <dgm:t>
        <a:bodyPr/>
        <a:lstStyle/>
        <a:p>
          <a:endParaRPr lang="en-US"/>
        </a:p>
      </dgm:t>
    </dgm:pt>
    <dgm:pt modelId="{3A81D4AA-3485-4E2A-8342-93336F01261E}" type="sibTrans" cxnId="{CBC6CC8A-5951-4C03-A41D-E355FB9334CC}">
      <dgm:prSet/>
      <dgm:spPr/>
      <dgm:t>
        <a:bodyPr/>
        <a:lstStyle/>
        <a:p>
          <a:endParaRPr lang="en-US"/>
        </a:p>
      </dgm:t>
    </dgm:pt>
    <dgm:pt modelId="{B89C7A87-D0C6-4C67-B581-BF5D422274FA}">
      <dgm:prSet/>
      <dgm:spPr/>
      <dgm:t>
        <a:bodyPr/>
        <a:lstStyle/>
        <a:p>
          <a:r>
            <a:rPr lang="en-GB" b="0" i="0"/>
            <a:t>Opportunity for students to take ownership of their learning journey</a:t>
          </a:r>
          <a:endParaRPr lang="en-US"/>
        </a:p>
      </dgm:t>
    </dgm:pt>
    <dgm:pt modelId="{E1DEAFAF-AF08-4C82-B369-4AB0D245BF3D}" type="parTrans" cxnId="{4653EEC9-E03B-4455-B99A-CA1A4DEF0685}">
      <dgm:prSet/>
      <dgm:spPr/>
      <dgm:t>
        <a:bodyPr/>
        <a:lstStyle/>
        <a:p>
          <a:endParaRPr lang="en-US"/>
        </a:p>
      </dgm:t>
    </dgm:pt>
    <dgm:pt modelId="{3B81AEC3-8C9A-4810-AF86-A298C03B6375}" type="sibTrans" cxnId="{4653EEC9-E03B-4455-B99A-CA1A4DEF0685}">
      <dgm:prSet/>
      <dgm:spPr/>
      <dgm:t>
        <a:bodyPr/>
        <a:lstStyle/>
        <a:p>
          <a:endParaRPr lang="en-US"/>
        </a:p>
      </dgm:t>
    </dgm:pt>
    <dgm:pt modelId="{A871A105-2314-4575-92CA-7F19BB352601}" type="pres">
      <dgm:prSet presAssocID="{604E3074-4579-4D30-89D0-1E42D9C73DAD}" presName="root" presStyleCnt="0">
        <dgm:presLayoutVars>
          <dgm:dir/>
          <dgm:resizeHandles val="exact"/>
        </dgm:presLayoutVars>
      </dgm:prSet>
      <dgm:spPr/>
    </dgm:pt>
    <dgm:pt modelId="{39361B6D-EF82-42AD-B522-42650FAC1752}" type="pres">
      <dgm:prSet presAssocID="{7E781D40-1C08-4A65-A622-ED6409B3CD36}" presName="compNode" presStyleCnt="0"/>
      <dgm:spPr/>
    </dgm:pt>
    <dgm:pt modelId="{BE84908C-036D-4EFA-9BCF-28BA2461E1DA}" type="pres">
      <dgm:prSet presAssocID="{7E781D40-1C08-4A65-A622-ED6409B3CD36}" presName="bgRect" presStyleLbl="bgShp" presStyleIdx="0" presStyleCnt="5"/>
      <dgm:spPr/>
    </dgm:pt>
    <dgm:pt modelId="{C016CCFD-6B67-4EBB-AFAC-ABDB2B0B19EA}" type="pres">
      <dgm:prSet presAssocID="{7E781D40-1C08-4A65-A622-ED6409B3CD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0AB3B9B-B356-45E5-B91D-F5A611121DE9}" type="pres">
      <dgm:prSet presAssocID="{7E781D40-1C08-4A65-A622-ED6409B3CD36}" presName="spaceRect" presStyleCnt="0"/>
      <dgm:spPr/>
    </dgm:pt>
    <dgm:pt modelId="{7604D458-BFB1-435B-B607-9CA785010BDC}" type="pres">
      <dgm:prSet presAssocID="{7E781D40-1C08-4A65-A622-ED6409B3CD36}" presName="parTx" presStyleLbl="revTx" presStyleIdx="0" presStyleCnt="5">
        <dgm:presLayoutVars>
          <dgm:chMax val="0"/>
          <dgm:chPref val="0"/>
        </dgm:presLayoutVars>
      </dgm:prSet>
      <dgm:spPr/>
    </dgm:pt>
    <dgm:pt modelId="{D8B67D22-F48F-4C2F-9D03-F3A4115F00D6}" type="pres">
      <dgm:prSet presAssocID="{1E5B913F-E1CC-4CD4-B831-AFDF78289B97}" presName="sibTrans" presStyleCnt="0"/>
      <dgm:spPr/>
    </dgm:pt>
    <dgm:pt modelId="{D17E540F-9C3B-4ED3-9BB3-FAEBC98C4402}" type="pres">
      <dgm:prSet presAssocID="{D4A7DA73-A53C-4632-8766-EA97DDF04420}" presName="compNode" presStyleCnt="0"/>
      <dgm:spPr/>
    </dgm:pt>
    <dgm:pt modelId="{4775E9BF-2A4C-483D-AFE0-C97D6E68B3D2}" type="pres">
      <dgm:prSet presAssocID="{D4A7DA73-A53C-4632-8766-EA97DDF04420}" presName="bgRect" presStyleLbl="bgShp" presStyleIdx="1" presStyleCnt="5"/>
      <dgm:spPr/>
    </dgm:pt>
    <dgm:pt modelId="{C05EF486-2008-4204-B6CF-C796C363BA9F}" type="pres">
      <dgm:prSet presAssocID="{D4A7DA73-A53C-4632-8766-EA97DDF044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E4D126C-34EC-4C59-B177-0649A370B794}" type="pres">
      <dgm:prSet presAssocID="{D4A7DA73-A53C-4632-8766-EA97DDF04420}" presName="spaceRect" presStyleCnt="0"/>
      <dgm:spPr/>
    </dgm:pt>
    <dgm:pt modelId="{CBE95EBE-52EF-4AB8-B94F-CF781C5CD3F9}" type="pres">
      <dgm:prSet presAssocID="{D4A7DA73-A53C-4632-8766-EA97DDF04420}" presName="parTx" presStyleLbl="revTx" presStyleIdx="1" presStyleCnt="5">
        <dgm:presLayoutVars>
          <dgm:chMax val="0"/>
          <dgm:chPref val="0"/>
        </dgm:presLayoutVars>
      </dgm:prSet>
      <dgm:spPr/>
    </dgm:pt>
    <dgm:pt modelId="{FEF968D1-790F-4DE9-B215-E70652E3F85C}" type="pres">
      <dgm:prSet presAssocID="{8D02A4BD-FF44-42C1-BB6A-02A08CF0414B}" presName="sibTrans" presStyleCnt="0"/>
      <dgm:spPr/>
    </dgm:pt>
    <dgm:pt modelId="{BE58792D-04CC-4CA3-9EA5-DA6A700054D7}" type="pres">
      <dgm:prSet presAssocID="{5B35290D-6E12-4180-9D60-08FCA031A4ED}" presName="compNode" presStyleCnt="0"/>
      <dgm:spPr/>
    </dgm:pt>
    <dgm:pt modelId="{24133E3D-12FC-4B9F-8864-780F0DFC6C75}" type="pres">
      <dgm:prSet presAssocID="{5B35290D-6E12-4180-9D60-08FCA031A4ED}" presName="bgRect" presStyleLbl="bgShp" presStyleIdx="2" presStyleCnt="5"/>
      <dgm:spPr/>
    </dgm:pt>
    <dgm:pt modelId="{20A5FE0C-A6AD-47B9-AACB-18CFCA8D4B32}" type="pres">
      <dgm:prSet presAssocID="{5B35290D-6E12-4180-9D60-08FCA031A4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83CBBF-7ED8-4A28-80D6-DBB7EF5DD069}" type="pres">
      <dgm:prSet presAssocID="{5B35290D-6E12-4180-9D60-08FCA031A4ED}" presName="spaceRect" presStyleCnt="0"/>
      <dgm:spPr/>
    </dgm:pt>
    <dgm:pt modelId="{3B424A8A-8AE3-421A-8D54-01ACC9DC9F99}" type="pres">
      <dgm:prSet presAssocID="{5B35290D-6E12-4180-9D60-08FCA031A4ED}" presName="parTx" presStyleLbl="revTx" presStyleIdx="2" presStyleCnt="5">
        <dgm:presLayoutVars>
          <dgm:chMax val="0"/>
          <dgm:chPref val="0"/>
        </dgm:presLayoutVars>
      </dgm:prSet>
      <dgm:spPr/>
    </dgm:pt>
    <dgm:pt modelId="{27B9C168-30E9-4108-8F0A-F52FFDDCAD1F}" type="pres">
      <dgm:prSet presAssocID="{6888D723-C4B6-4871-A085-D3856BBB250C}" presName="sibTrans" presStyleCnt="0"/>
      <dgm:spPr/>
    </dgm:pt>
    <dgm:pt modelId="{5AD06543-77D3-49F7-B449-5636F9A9A0A0}" type="pres">
      <dgm:prSet presAssocID="{A1AE0FB0-5A17-4C7A-A781-9B00BD244789}" presName="compNode" presStyleCnt="0"/>
      <dgm:spPr/>
    </dgm:pt>
    <dgm:pt modelId="{CB1F430F-6F5C-4AC0-9917-2F71B89C5FC5}" type="pres">
      <dgm:prSet presAssocID="{A1AE0FB0-5A17-4C7A-A781-9B00BD244789}" presName="bgRect" presStyleLbl="bgShp" presStyleIdx="3" presStyleCnt="5"/>
      <dgm:spPr/>
    </dgm:pt>
    <dgm:pt modelId="{194B5555-47A5-423A-8BF9-ADF33B6423CD}" type="pres">
      <dgm:prSet presAssocID="{A1AE0FB0-5A17-4C7A-A781-9B00BD2447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6C7641C-689C-459E-B9FF-9860CC2E9503}" type="pres">
      <dgm:prSet presAssocID="{A1AE0FB0-5A17-4C7A-A781-9B00BD244789}" presName="spaceRect" presStyleCnt="0"/>
      <dgm:spPr/>
    </dgm:pt>
    <dgm:pt modelId="{3CF9F508-61CD-437C-AE5C-198DF205D0B5}" type="pres">
      <dgm:prSet presAssocID="{A1AE0FB0-5A17-4C7A-A781-9B00BD244789}" presName="parTx" presStyleLbl="revTx" presStyleIdx="3" presStyleCnt="5">
        <dgm:presLayoutVars>
          <dgm:chMax val="0"/>
          <dgm:chPref val="0"/>
        </dgm:presLayoutVars>
      </dgm:prSet>
      <dgm:spPr/>
    </dgm:pt>
    <dgm:pt modelId="{88F82BB3-D493-4E9E-81EC-BE03508AA567}" type="pres">
      <dgm:prSet presAssocID="{3A81D4AA-3485-4E2A-8342-93336F01261E}" presName="sibTrans" presStyleCnt="0"/>
      <dgm:spPr/>
    </dgm:pt>
    <dgm:pt modelId="{58ECFBCC-443D-4404-8A96-C9D5606522E2}" type="pres">
      <dgm:prSet presAssocID="{B89C7A87-D0C6-4C67-B581-BF5D422274FA}" presName="compNode" presStyleCnt="0"/>
      <dgm:spPr/>
    </dgm:pt>
    <dgm:pt modelId="{E3CA67CE-C539-4FB8-BF0A-63F605EA7A4B}" type="pres">
      <dgm:prSet presAssocID="{B89C7A87-D0C6-4C67-B581-BF5D422274FA}" presName="bgRect" presStyleLbl="bgShp" presStyleIdx="4" presStyleCnt="5"/>
      <dgm:spPr/>
    </dgm:pt>
    <dgm:pt modelId="{F135CAB9-85B6-4A4E-9278-F51A3183736D}" type="pres">
      <dgm:prSet presAssocID="{B89C7A87-D0C6-4C67-B581-BF5D422274F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BFF1D7C-BAD7-4B97-9304-F0BCFD506460}" type="pres">
      <dgm:prSet presAssocID="{B89C7A87-D0C6-4C67-B581-BF5D422274FA}" presName="spaceRect" presStyleCnt="0"/>
      <dgm:spPr/>
    </dgm:pt>
    <dgm:pt modelId="{D96DFD21-153A-4639-A2B9-D0DF667891A1}" type="pres">
      <dgm:prSet presAssocID="{B89C7A87-D0C6-4C67-B581-BF5D422274F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633713-2FF0-496E-A9FB-7530CE671C72}" srcId="{604E3074-4579-4D30-89D0-1E42D9C73DAD}" destId="{D4A7DA73-A53C-4632-8766-EA97DDF04420}" srcOrd="1" destOrd="0" parTransId="{E68D16DC-8B8F-4581-A08D-E8C2AC0C21D0}" sibTransId="{8D02A4BD-FF44-42C1-BB6A-02A08CF0414B}"/>
    <dgm:cxn modelId="{A4CE0642-7886-4260-9DEF-13E9A1A337A0}" type="presOf" srcId="{B89C7A87-D0C6-4C67-B581-BF5D422274FA}" destId="{D96DFD21-153A-4639-A2B9-D0DF667891A1}" srcOrd="0" destOrd="0" presId="urn:microsoft.com/office/officeart/2018/2/layout/IconVerticalSolidList"/>
    <dgm:cxn modelId="{819BF94D-552E-414C-AF86-0C8C7CF8663B}" srcId="{604E3074-4579-4D30-89D0-1E42D9C73DAD}" destId="{7E781D40-1C08-4A65-A622-ED6409B3CD36}" srcOrd="0" destOrd="0" parTransId="{62187775-835E-497D-93D6-F9C3F4F4F136}" sibTransId="{1E5B913F-E1CC-4CD4-B831-AFDF78289B97}"/>
    <dgm:cxn modelId="{0C735982-1C14-480C-B8A4-8C2C50502DE7}" type="presOf" srcId="{604E3074-4579-4D30-89D0-1E42D9C73DAD}" destId="{A871A105-2314-4575-92CA-7F19BB352601}" srcOrd="0" destOrd="0" presId="urn:microsoft.com/office/officeart/2018/2/layout/IconVerticalSolidList"/>
    <dgm:cxn modelId="{CBC6CC8A-5951-4C03-A41D-E355FB9334CC}" srcId="{604E3074-4579-4D30-89D0-1E42D9C73DAD}" destId="{A1AE0FB0-5A17-4C7A-A781-9B00BD244789}" srcOrd="3" destOrd="0" parTransId="{DC353CEF-1C31-4853-83C6-7A8FF2B5ACC8}" sibTransId="{3A81D4AA-3485-4E2A-8342-93336F01261E}"/>
    <dgm:cxn modelId="{AF615790-966D-49AD-B74E-2147A69DD6EF}" srcId="{604E3074-4579-4D30-89D0-1E42D9C73DAD}" destId="{5B35290D-6E12-4180-9D60-08FCA031A4ED}" srcOrd="2" destOrd="0" parTransId="{A446F63C-415D-4B50-9441-EB9182C98987}" sibTransId="{6888D723-C4B6-4871-A085-D3856BBB250C}"/>
    <dgm:cxn modelId="{FE6326A8-79A5-45C6-8BB2-E00C67C30A83}" type="presOf" srcId="{A1AE0FB0-5A17-4C7A-A781-9B00BD244789}" destId="{3CF9F508-61CD-437C-AE5C-198DF205D0B5}" srcOrd="0" destOrd="0" presId="urn:microsoft.com/office/officeart/2018/2/layout/IconVerticalSolidList"/>
    <dgm:cxn modelId="{6D1E71AC-814C-47B5-854D-75BCA798C14E}" type="presOf" srcId="{D4A7DA73-A53C-4632-8766-EA97DDF04420}" destId="{CBE95EBE-52EF-4AB8-B94F-CF781C5CD3F9}" srcOrd="0" destOrd="0" presId="urn:microsoft.com/office/officeart/2018/2/layout/IconVerticalSolidList"/>
    <dgm:cxn modelId="{658C4BB6-6C3B-4937-8284-7F7EDEA6B6DA}" type="presOf" srcId="{5B35290D-6E12-4180-9D60-08FCA031A4ED}" destId="{3B424A8A-8AE3-421A-8D54-01ACC9DC9F99}" srcOrd="0" destOrd="0" presId="urn:microsoft.com/office/officeart/2018/2/layout/IconVerticalSolidList"/>
    <dgm:cxn modelId="{4653EEC9-E03B-4455-B99A-CA1A4DEF0685}" srcId="{604E3074-4579-4D30-89D0-1E42D9C73DAD}" destId="{B89C7A87-D0C6-4C67-B581-BF5D422274FA}" srcOrd="4" destOrd="0" parTransId="{E1DEAFAF-AF08-4C82-B369-4AB0D245BF3D}" sibTransId="{3B81AEC3-8C9A-4810-AF86-A298C03B6375}"/>
    <dgm:cxn modelId="{D2C768E8-9ECA-43E1-A53A-3CAAB5C287A6}" type="presOf" srcId="{7E781D40-1C08-4A65-A622-ED6409B3CD36}" destId="{7604D458-BFB1-435B-B607-9CA785010BDC}" srcOrd="0" destOrd="0" presId="urn:microsoft.com/office/officeart/2018/2/layout/IconVerticalSolidList"/>
    <dgm:cxn modelId="{68ACF488-E2DB-4219-995B-DE9710EB1DA3}" type="presParOf" srcId="{A871A105-2314-4575-92CA-7F19BB352601}" destId="{39361B6D-EF82-42AD-B522-42650FAC1752}" srcOrd="0" destOrd="0" presId="urn:microsoft.com/office/officeart/2018/2/layout/IconVerticalSolidList"/>
    <dgm:cxn modelId="{4D40A749-B2A0-4E6A-AC5A-D73E44BE8B89}" type="presParOf" srcId="{39361B6D-EF82-42AD-B522-42650FAC1752}" destId="{BE84908C-036D-4EFA-9BCF-28BA2461E1DA}" srcOrd="0" destOrd="0" presId="urn:microsoft.com/office/officeart/2018/2/layout/IconVerticalSolidList"/>
    <dgm:cxn modelId="{E11984EF-EBA2-48E2-9010-1140C089981A}" type="presParOf" srcId="{39361B6D-EF82-42AD-B522-42650FAC1752}" destId="{C016CCFD-6B67-4EBB-AFAC-ABDB2B0B19EA}" srcOrd="1" destOrd="0" presId="urn:microsoft.com/office/officeart/2018/2/layout/IconVerticalSolidList"/>
    <dgm:cxn modelId="{2EA0EEE3-7B1A-4F6F-90E2-9C0DEA8F90CE}" type="presParOf" srcId="{39361B6D-EF82-42AD-B522-42650FAC1752}" destId="{B0AB3B9B-B356-45E5-B91D-F5A611121DE9}" srcOrd="2" destOrd="0" presId="urn:microsoft.com/office/officeart/2018/2/layout/IconVerticalSolidList"/>
    <dgm:cxn modelId="{0E874E58-7D9F-481F-80EA-51E5633CC5D4}" type="presParOf" srcId="{39361B6D-EF82-42AD-B522-42650FAC1752}" destId="{7604D458-BFB1-435B-B607-9CA785010BDC}" srcOrd="3" destOrd="0" presId="urn:microsoft.com/office/officeart/2018/2/layout/IconVerticalSolidList"/>
    <dgm:cxn modelId="{0925959F-4EAA-4A46-8982-80917EAA8694}" type="presParOf" srcId="{A871A105-2314-4575-92CA-7F19BB352601}" destId="{D8B67D22-F48F-4C2F-9D03-F3A4115F00D6}" srcOrd="1" destOrd="0" presId="urn:microsoft.com/office/officeart/2018/2/layout/IconVerticalSolidList"/>
    <dgm:cxn modelId="{48A24185-84F3-4578-BE7F-B33AAC692616}" type="presParOf" srcId="{A871A105-2314-4575-92CA-7F19BB352601}" destId="{D17E540F-9C3B-4ED3-9BB3-FAEBC98C4402}" srcOrd="2" destOrd="0" presId="urn:microsoft.com/office/officeart/2018/2/layout/IconVerticalSolidList"/>
    <dgm:cxn modelId="{714CE376-8C89-4372-941B-799D6FFC0EC3}" type="presParOf" srcId="{D17E540F-9C3B-4ED3-9BB3-FAEBC98C4402}" destId="{4775E9BF-2A4C-483D-AFE0-C97D6E68B3D2}" srcOrd="0" destOrd="0" presId="urn:microsoft.com/office/officeart/2018/2/layout/IconVerticalSolidList"/>
    <dgm:cxn modelId="{327A8AF6-DD68-4FB1-9B2A-759076FCB7A4}" type="presParOf" srcId="{D17E540F-9C3B-4ED3-9BB3-FAEBC98C4402}" destId="{C05EF486-2008-4204-B6CF-C796C363BA9F}" srcOrd="1" destOrd="0" presId="urn:microsoft.com/office/officeart/2018/2/layout/IconVerticalSolidList"/>
    <dgm:cxn modelId="{FF448E62-5DE5-4BA6-9E69-88A57236BA85}" type="presParOf" srcId="{D17E540F-9C3B-4ED3-9BB3-FAEBC98C4402}" destId="{AE4D126C-34EC-4C59-B177-0649A370B794}" srcOrd="2" destOrd="0" presId="urn:microsoft.com/office/officeart/2018/2/layout/IconVerticalSolidList"/>
    <dgm:cxn modelId="{E0BD08CF-3B35-4E59-8A1D-7C6B53C163F1}" type="presParOf" srcId="{D17E540F-9C3B-4ED3-9BB3-FAEBC98C4402}" destId="{CBE95EBE-52EF-4AB8-B94F-CF781C5CD3F9}" srcOrd="3" destOrd="0" presId="urn:microsoft.com/office/officeart/2018/2/layout/IconVerticalSolidList"/>
    <dgm:cxn modelId="{5802E524-D149-4BA6-9D37-E45B3CCE7325}" type="presParOf" srcId="{A871A105-2314-4575-92CA-7F19BB352601}" destId="{FEF968D1-790F-4DE9-B215-E70652E3F85C}" srcOrd="3" destOrd="0" presId="urn:microsoft.com/office/officeart/2018/2/layout/IconVerticalSolidList"/>
    <dgm:cxn modelId="{DC6A39F7-E729-4FEE-97C4-17BA6881B22A}" type="presParOf" srcId="{A871A105-2314-4575-92CA-7F19BB352601}" destId="{BE58792D-04CC-4CA3-9EA5-DA6A700054D7}" srcOrd="4" destOrd="0" presId="urn:microsoft.com/office/officeart/2018/2/layout/IconVerticalSolidList"/>
    <dgm:cxn modelId="{01F3BD01-D65D-4A91-AE14-8A3C8ABE4C7A}" type="presParOf" srcId="{BE58792D-04CC-4CA3-9EA5-DA6A700054D7}" destId="{24133E3D-12FC-4B9F-8864-780F0DFC6C75}" srcOrd="0" destOrd="0" presId="urn:microsoft.com/office/officeart/2018/2/layout/IconVerticalSolidList"/>
    <dgm:cxn modelId="{BC148392-EA8D-40C9-AC7E-824199C2C342}" type="presParOf" srcId="{BE58792D-04CC-4CA3-9EA5-DA6A700054D7}" destId="{20A5FE0C-A6AD-47B9-AACB-18CFCA8D4B32}" srcOrd="1" destOrd="0" presId="urn:microsoft.com/office/officeart/2018/2/layout/IconVerticalSolidList"/>
    <dgm:cxn modelId="{8BAD6410-F1CD-48CC-9E3E-A3E7E0C49476}" type="presParOf" srcId="{BE58792D-04CC-4CA3-9EA5-DA6A700054D7}" destId="{FB83CBBF-7ED8-4A28-80D6-DBB7EF5DD069}" srcOrd="2" destOrd="0" presId="urn:microsoft.com/office/officeart/2018/2/layout/IconVerticalSolidList"/>
    <dgm:cxn modelId="{BEEABF4D-A6C8-4849-B9A3-A1F2A17F1A2A}" type="presParOf" srcId="{BE58792D-04CC-4CA3-9EA5-DA6A700054D7}" destId="{3B424A8A-8AE3-421A-8D54-01ACC9DC9F99}" srcOrd="3" destOrd="0" presId="urn:microsoft.com/office/officeart/2018/2/layout/IconVerticalSolidList"/>
    <dgm:cxn modelId="{7599890E-E38D-4811-B29F-796E7F07879C}" type="presParOf" srcId="{A871A105-2314-4575-92CA-7F19BB352601}" destId="{27B9C168-30E9-4108-8F0A-F52FFDDCAD1F}" srcOrd="5" destOrd="0" presId="urn:microsoft.com/office/officeart/2018/2/layout/IconVerticalSolidList"/>
    <dgm:cxn modelId="{163A56A7-5070-46E2-8A2C-67A49EE4E66A}" type="presParOf" srcId="{A871A105-2314-4575-92CA-7F19BB352601}" destId="{5AD06543-77D3-49F7-B449-5636F9A9A0A0}" srcOrd="6" destOrd="0" presId="urn:microsoft.com/office/officeart/2018/2/layout/IconVerticalSolidList"/>
    <dgm:cxn modelId="{7EFC832F-CBC6-4DC3-A533-5BB38BF2735E}" type="presParOf" srcId="{5AD06543-77D3-49F7-B449-5636F9A9A0A0}" destId="{CB1F430F-6F5C-4AC0-9917-2F71B89C5FC5}" srcOrd="0" destOrd="0" presId="urn:microsoft.com/office/officeart/2018/2/layout/IconVerticalSolidList"/>
    <dgm:cxn modelId="{65BF4A73-4F39-4EFC-9997-DD18D998970C}" type="presParOf" srcId="{5AD06543-77D3-49F7-B449-5636F9A9A0A0}" destId="{194B5555-47A5-423A-8BF9-ADF33B6423CD}" srcOrd="1" destOrd="0" presId="urn:microsoft.com/office/officeart/2018/2/layout/IconVerticalSolidList"/>
    <dgm:cxn modelId="{88B1F2A7-23E0-4006-B762-A14D7379D26C}" type="presParOf" srcId="{5AD06543-77D3-49F7-B449-5636F9A9A0A0}" destId="{C6C7641C-689C-459E-B9FF-9860CC2E9503}" srcOrd="2" destOrd="0" presId="urn:microsoft.com/office/officeart/2018/2/layout/IconVerticalSolidList"/>
    <dgm:cxn modelId="{BC2A4CAB-284D-4DFB-9274-19C357AFBD0D}" type="presParOf" srcId="{5AD06543-77D3-49F7-B449-5636F9A9A0A0}" destId="{3CF9F508-61CD-437C-AE5C-198DF205D0B5}" srcOrd="3" destOrd="0" presId="urn:microsoft.com/office/officeart/2018/2/layout/IconVerticalSolidList"/>
    <dgm:cxn modelId="{25873B06-CFFE-432B-BFD8-31DF3CE657DA}" type="presParOf" srcId="{A871A105-2314-4575-92CA-7F19BB352601}" destId="{88F82BB3-D493-4E9E-81EC-BE03508AA567}" srcOrd="7" destOrd="0" presId="urn:microsoft.com/office/officeart/2018/2/layout/IconVerticalSolidList"/>
    <dgm:cxn modelId="{790C793B-955B-4DA4-9B49-FE6D3FEC6CF1}" type="presParOf" srcId="{A871A105-2314-4575-92CA-7F19BB352601}" destId="{58ECFBCC-443D-4404-8A96-C9D5606522E2}" srcOrd="8" destOrd="0" presId="urn:microsoft.com/office/officeart/2018/2/layout/IconVerticalSolidList"/>
    <dgm:cxn modelId="{1285D979-CA4A-4AD6-AC4B-8A35A009E1AC}" type="presParOf" srcId="{58ECFBCC-443D-4404-8A96-C9D5606522E2}" destId="{E3CA67CE-C539-4FB8-BF0A-63F605EA7A4B}" srcOrd="0" destOrd="0" presId="urn:microsoft.com/office/officeart/2018/2/layout/IconVerticalSolidList"/>
    <dgm:cxn modelId="{F2F90218-E9A7-4AD2-A7D5-CF506A7F59F0}" type="presParOf" srcId="{58ECFBCC-443D-4404-8A96-C9D5606522E2}" destId="{F135CAB9-85B6-4A4E-9278-F51A3183736D}" srcOrd="1" destOrd="0" presId="urn:microsoft.com/office/officeart/2018/2/layout/IconVerticalSolidList"/>
    <dgm:cxn modelId="{5A5EB76A-E042-4345-BC62-6568F6AEDD64}" type="presParOf" srcId="{58ECFBCC-443D-4404-8A96-C9D5606522E2}" destId="{ABFF1D7C-BAD7-4B97-9304-F0BCFD506460}" srcOrd="2" destOrd="0" presId="urn:microsoft.com/office/officeart/2018/2/layout/IconVerticalSolidList"/>
    <dgm:cxn modelId="{4250934A-30CD-4D04-9F15-825D4E4FA29D}" type="presParOf" srcId="{58ECFBCC-443D-4404-8A96-C9D5606522E2}" destId="{D96DFD21-153A-4639-A2B9-D0DF667891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9E231E-D894-4AA7-9ED1-F26AEE2ACE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99EB09-ECD8-4D9E-9185-6C22828EAF5C}">
      <dgm:prSet/>
      <dgm:spPr/>
      <dgm:t>
        <a:bodyPr/>
        <a:lstStyle/>
        <a:p>
          <a:r>
            <a:rPr lang="en-GB" b="0" i="0"/>
            <a:t>Explanation of peer review process using Padlet</a:t>
          </a:r>
          <a:endParaRPr lang="en-US"/>
        </a:p>
      </dgm:t>
    </dgm:pt>
    <dgm:pt modelId="{DC24725C-6B69-4E94-8FDA-9A25F4924B57}" type="parTrans" cxnId="{DC0BBFAC-733F-4D05-BAB0-B93678A9ECC2}">
      <dgm:prSet/>
      <dgm:spPr/>
      <dgm:t>
        <a:bodyPr/>
        <a:lstStyle/>
        <a:p>
          <a:endParaRPr lang="en-US"/>
        </a:p>
      </dgm:t>
    </dgm:pt>
    <dgm:pt modelId="{1F4F6B6C-E84B-4C4B-A82F-814E09DDBBEE}" type="sibTrans" cxnId="{DC0BBFAC-733F-4D05-BAB0-B93678A9ECC2}">
      <dgm:prSet/>
      <dgm:spPr/>
      <dgm:t>
        <a:bodyPr/>
        <a:lstStyle/>
        <a:p>
          <a:endParaRPr lang="en-US"/>
        </a:p>
      </dgm:t>
    </dgm:pt>
    <dgm:pt modelId="{DE487125-4F68-4AEC-BB55-7A28125FFF44}">
      <dgm:prSet/>
      <dgm:spPr/>
      <dgm:t>
        <a:bodyPr/>
        <a:lstStyle/>
        <a:p>
          <a:r>
            <a:rPr lang="en-GB" b="0" i="0"/>
            <a:t>Instruction for students to upload 2 stars (elements of strong communication) and a wish (areas for improvement) for each group presentation</a:t>
          </a:r>
          <a:endParaRPr lang="en-US"/>
        </a:p>
      </dgm:t>
    </dgm:pt>
    <dgm:pt modelId="{15F379FF-7BC0-4C37-9DB4-CEE6350AD606}" type="parTrans" cxnId="{66EFFA3C-750F-4043-B367-D57FAAD2BD4E}">
      <dgm:prSet/>
      <dgm:spPr/>
      <dgm:t>
        <a:bodyPr/>
        <a:lstStyle/>
        <a:p>
          <a:endParaRPr lang="en-US"/>
        </a:p>
      </dgm:t>
    </dgm:pt>
    <dgm:pt modelId="{18405A5C-62F7-4686-9C51-F9A6ACBFFFB0}" type="sibTrans" cxnId="{66EFFA3C-750F-4043-B367-D57FAAD2BD4E}">
      <dgm:prSet/>
      <dgm:spPr/>
      <dgm:t>
        <a:bodyPr/>
        <a:lstStyle/>
        <a:p>
          <a:endParaRPr lang="en-US"/>
        </a:p>
      </dgm:t>
    </dgm:pt>
    <dgm:pt modelId="{FA706FEA-C547-44DA-BF7C-A12E654C496C}">
      <dgm:prSet/>
      <dgm:spPr/>
      <dgm:t>
        <a:bodyPr/>
        <a:lstStyle/>
        <a:p>
          <a:r>
            <a:rPr lang="en-GB" b="0" i="0"/>
            <a:t>Importance of constructive feedback in supporting peer learning</a:t>
          </a:r>
          <a:endParaRPr lang="en-US"/>
        </a:p>
      </dgm:t>
    </dgm:pt>
    <dgm:pt modelId="{94E88020-3E7A-4100-894A-ED4DF15643F6}" type="parTrans" cxnId="{64109D1A-5C2E-41B2-A8BF-0DE41B12AAC1}">
      <dgm:prSet/>
      <dgm:spPr/>
      <dgm:t>
        <a:bodyPr/>
        <a:lstStyle/>
        <a:p>
          <a:endParaRPr lang="en-US"/>
        </a:p>
      </dgm:t>
    </dgm:pt>
    <dgm:pt modelId="{0B63A5DA-B63B-4B11-9EC6-EBA2F12527D5}" type="sibTrans" cxnId="{64109D1A-5C2E-41B2-A8BF-0DE41B12AAC1}">
      <dgm:prSet/>
      <dgm:spPr/>
      <dgm:t>
        <a:bodyPr/>
        <a:lstStyle/>
        <a:p>
          <a:endParaRPr lang="en-US"/>
        </a:p>
      </dgm:t>
    </dgm:pt>
    <dgm:pt modelId="{41B4B914-8156-413C-A883-A62FABC34041}">
      <dgm:prSet/>
      <dgm:spPr/>
      <dgm:t>
        <a:bodyPr/>
        <a:lstStyle/>
        <a:p>
          <a:r>
            <a:rPr lang="en-GB" b="0" i="0"/>
            <a:t>Opportunity for students to engage in collaborative learning and communication</a:t>
          </a:r>
          <a:endParaRPr lang="en-US"/>
        </a:p>
      </dgm:t>
    </dgm:pt>
    <dgm:pt modelId="{2068EE5E-CE37-4C55-8CA8-CC96CCF32675}" type="parTrans" cxnId="{321A703C-49B3-4175-8E64-769CDEBF745E}">
      <dgm:prSet/>
      <dgm:spPr/>
      <dgm:t>
        <a:bodyPr/>
        <a:lstStyle/>
        <a:p>
          <a:endParaRPr lang="en-US"/>
        </a:p>
      </dgm:t>
    </dgm:pt>
    <dgm:pt modelId="{1C8A6AB7-DBAF-40BA-B049-461B15DF113F}" type="sibTrans" cxnId="{321A703C-49B3-4175-8E64-769CDEBF745E}">
      <dgm:prSet/>
      <dgm:spPr/>
      <dgm:t>
        <a:bodyPr/>
        <a:lstStyle/>
        <a:p>
          <a:endParaRPr lang="en-US"/>
        </a:p>
      </dgm:t>
    </dgm:pt>
    <dgm:pt modelId="{24DC31D6-A943-479D-B690-358740C897AE}">
      <dgm:prSet/>
      <dgm:spPr/>
      <dgm:t>
        <a:bodyPr/>
        <a:lstStyle/>
        <a:p>
          <a:r>
            <a:rPr lang="en-GB" b="0" i="0"/>
            <a:t>Emphasis on fostering a supportive and inclusive learning environment</a:t>
          </a:r>
          <a:endParaRPr lang="en-US"/>
        </a:p>
      </dgm:t>
    </dgm:pt>
    <dgm:pt modelId="{4731FE1E-5BB4-4236-A7BF-D4DAFAB3B21E}" type="parTrans" cxnId="{FA373B90-0045-4DB9-8C84-1CA72DDDE89D}">
      <dgm:prSet/>
      <dgm:spPr/>
      <dgm:t>
        <a:bodyPr/>
        <a:lstStyle/>
        <a:p>
          <a:endParaRPr lang="en-US"/>
        </a:p>
      </dgm:t>
    </dgm:pt>
    <dgm:pt modelId="{8BCF353E-0671-4556-AE1C-15F1E877F6E5}" type="sibTrans" cxnId="{FA373B90-0045-4DB9-8C84-1CA72DDDE89D}">
      <dgm:prSet/>
      <dgm:spPr/>
      <dgm:t>
        <a:bodyPr/>
        <a:lstStyle/>
        <a:p>
          <a:endParaRPr lang="en-US"/>
        </a:p>
      </dgm:t>
    </dgm:pt>
    <dgm:pt modelId="{9B207DD2-C0F9-42B1-B03F-6B0DBECFD053}" type="pres">
      <dgm:prSet presAssocID="{2C9E231E-D894-4AA7-9ED1-F26AEE2ACE67}" presName="diagram" presStyleCnt="0">
        <dgm:presLayoutVars>
          <dgm:dir/>
          <dgm:resizeHandles val="exact"/>
        </dgm:presLayoutVars>
      </dgm:prSet>
      <dgm:spPr/>
    </dgm:pt>
    <dgm:pt modelId="{2F42C3B5-4AD1-4CDD-848E-CA500CCE771E}" type="pres">
      <dgm:prSet presAssocID="{C199EB09-ECD8-4D9E-9185-6C22828EAF5C}" presName="node" presStyleLbl="node1" presStyleIdx="0" presStyleCnt="5">
        <dgm:presLayoutVars>
          <dgm:bulletEnabled val="1"/>
        </dgm:presLayoutVars>
      </dgm:prSet>
      <dgm:spPr/>
    </dgm:pt>
    <dgm:pt modelId="{3E7803AB-C2BC-4071-8D2E-2A06FFD4697E}" type="pres">
      <dgm:prSet presAssocID="{1F4F6B6C-E84B-4C4B-A82F-814E09DDBBEE}" presName="sibTrans" presStyleCnt="0"/>
      <dgm:spPr/>
    </dgm:pt>
    <dgm:pt modelId="{36DD528E-4F23-4204-B5C7-A8F169AC56AE}" type="pres">
      <dgm:prSet presAssocID="{DE487125-4F68-4AEC-BB55-7A28125FFF44}" presName="node" presStyleLbl="node1" presStyleIdx="1" presStyleCnt="5">
        <dgm:presLayoutVars>
          <dgm:bulletEnabled val="1"/>
        </dgm:presLayoutVars>
      </dgm:prSet>
      <dgm:spPr/>
    </dgm:pt>
    <dgm:pt modelId="{42CEEBA4-24BF-400D-894F-43D0948D2100}" type="pres">
      <dgm:prSet presAssocID="{18405A5C-62F7-4686-9C51-F9A6ACBFFFB0}" presName="sibTrans" presStyleCnt="0"/>
      <dgm:spPr/>
    </dgm:pt>
    <dgm:pt modelId="{95A9BF0D-0CB2-41F6-8F6F-EBBD9A5CA9C7}" type="pres">
      <dgm:prSet presAssocID="{FA706FEA-C547-44DA-BF7C-A12E654C496C}" presName="node" presStyleLbl="node1" presStyleIdx="2" presStyleCnt="5">
        <dgm:presLayoutVars>
          <dgm:bulletEnabled val="1"/>
        </dgm:presLayoutVars>
      </dgm:prSet>
      <dgm:spPr/>
    </dgm:pt>
    <dgm:pt modelId="{FD00499F-EDF2-4703-9E7F-A6D373B72DAE}" type="pres">
      <dgm:prSet presAssocID="{0B63A5DA-B63B-4B11-9EC6-EBA2F12527D5}" presName="sibTrans" presStyleCnt="0"/>
      <dgm:spPr/>
    </dgm:pt>
    <dgm:pt modelId="{75D94597-383C-4414-9AD8-96E69D970A0F}" type="pres">
      <dgm:prSet presAssocID="{41B4B914-8156-413C-A883-A62FABC34041}" presName="node" presStyleLbl="node1" presStyleIdx="3" presStyleCnt="5">
        <dgm:presLayoutVars>
          <dgm:bulletEnabled val="1"/>
        </dgm:presLayoutVars>
      </dgm:prSet>
      <dgm:spPr/>
    </dgm:pt>
    <dgm:pt modelId="{A23D9003-2823-4D62-9764-F593DEA063D2}" type="pres">
      <dgm:prSet presAssocID="{1C8A6AB7-DBAF-40BA-B049-461B15DF113F}" presName="sibTrans" presStyleCnt="0"/>
      <dgm:spPr/>
    </dgm:pt>
    <dgm:pt modelId="{EB2313E9-AC9F-43AD-9205-A782924B24C7}" type="pres">
      <dgm:prSet presAssocID="{24DC31D6-A943-479D-B690-358740C897AE}" presName="node" presStyleLbl="node1" presStyleIdx="4" presStyleCnt="5">
        <dgm:presLayoutVars>
          <dgm:bulletEnabled val="1"/>
        </dgm:presLayoutVars>
      </dgm:prSet>
      <dgm:spPr/>
    </dgm:pt>
  </dgm:ptLst>
  <dgm:cxnLst>
    <dgm:cxn modelId="{7EA2CA0D-DDAB-4AFF-BDD1-E6C208FCC349}" type="presOf" srcId="{FA706FEA-C547-44DA-BF7C-A12E654C496C}" destId="{95A9BF0D-0CB2-41F6-8F6F-EBBD9A5CA9C7}" srcOrd="0" destOrd="0" presId="urn:microsoft.com/office/officeart/2005/8/layout/default"/>
    <dgm:cxn modelId="{64109D1A-5C2E-41B2-A8BF-0DE41B12AAC1}" srcId="{2C9E231E-D894-4AA7-9ED1-F26AEE2ACE67}" destId="{FA706FEA-C547-44DA-BF7C-A12E654C496C}" srcOrd="2" destOrd="0" parTransId="{94E88020-3E7A-4100-894A-ED4DF15643F6}" sibTransId="{0B63A5DA-B63B-4B11-9EC6-EBA2F12527D5}"/>
    <dgm:cxn modelId="{84D63523-9D66-4A5D-BF75-0C28A885F019}" type="presOf" srcId="{24DC31D6-A943-479D-B690-358740C897AE}" destId="{EB2313E9-AC9F-43AD-9205-A782924B24C7}" srcOrd="0" destOrd="0" presId="urn:microsoft.com/office/officeart/2005/8/layout/default"/>
    <dgm:cxn modelId="{321A703C-49B3-4175-8E64-769CDEBF745E}" srcId="{2C9E231E-D894-4AA7-9ED1-F26AEE2ACE67}" destId="{41B4B914-8156-413C-A883-A62FABC34041}" srcOrd="3" destOrd="0" parTransId="{2068EE5E-CE37-4C55-8CA8-CC96CCF32675}" sibTransId="{1C8A6AB7-DBAF-40BA-B049-461B15DF113F}"/>
    <dgm:cxn modelId="{66EFFA3C-750F-4043-B367-D57FAAD2BD4E}" srcId="{2C9E231E-D894-4AA7-9ED1-F26AEE2ACE67}" destId="{DE487125-4F68-4AEC-BB55-7A28125FFF44}" srcOrd="1" destOrd="0" parTransId="{15F379FF-7BC0-4C37-9DB4-CEE6350AD606}" sibTransId="{18405A5C-62F7-4686-9C51-F9A6ACBFFFB0}"/>
    <dgm:cxn modelId="{3221B359-46E3-43E3-9850-B350270FB333}" type="presOf" srcId="{DE487125-4F68-4AEC-BB55-7A28125FFF44}" destId="{36DD528E-4F23-4204-B5C7-A8F169AC56AE}" srcOrd="0" destOrd="0" presId="urn:microsoft.com/office/officeart/2005/8/layout/default"/>
    <dgm:cxn modelId="{FA373B90-0045-4DB9-8C84-1CA72DDDE89D}" srcId="{2C9E231E-D894-4AA7-9ED1-F26AEE2ACE67}" destId="{24DC31D6-A943-479D-B690-358740C897AE}" srcOrd="4" destOrd="0" parTransId="{4731FE1E-5BB4-4236-A7BF-D4DAFAB3B21E}" sibTransId="{8BCF353E-0671-4556-AE1C-15F1E877F6E5}"/>
    <dgm:cxn modelId="{6326ABAC-D8A4-44BF-91B0-83667F78828A}" type="presOf" srcId="{2C9E231E-D894-4AA7-9ED1-F26AEE2ACE67}" destId="{9B207DD2-C0F9-42B1-B03F-6B0DBECFD053}" srcOrd="0" destOrd="0" presId="urn:microsoft.com/office/officeart/2005/8/layout/default"/>
    <dgm:cxn modelId="{DC0BBFAC-733F-4D05-BAB0-B93678A9ECC2}" srcId="{2C9E231E-D894-4AA7-9ED1-F26AEE2ACE67}" destId="{C199EB09-ECD8-4D9E-9185-6C22828EAF5C}" srcOrd="0" destOrd="0" parTransId="{DC24725C-6B69-4E94-8FDA-9A25F4924B57}" sibTransId="{1F4F6B6C-E84B-4C4B-A82F-814E09DDBBEE}"/>
    <dgm:cxn modelId="{6C54B8CA-26DD-4724-B9FC-31FEE9277C63}" type="presOf" srcId="{C199EB09-ECD8-4D9E-9185-6C22828EAF5C}" destId="{2F42C3B5-4AD1-4CDD-848E-CA500CCE771E}" srcOrd="0" destOrd="0" presId="urn:microsoft.com/office/officeart/2005/8/layout/default"/>
    <dgm:cxn modelId="{9F7DF0D7-E639-442B-8CAA-DE27D4597554}" type="presOf" srcId="{41B4B914-8156-413C-A883-A62FABC34041}" destId="{75D94597-383C-4414-9AD8-96E69D970A0F}" srcOrd="0" destOrd="0" presId="urn:microsoft.com/office/officeart/2005/8/layout/default"/>
    <dgm:cxn modelId="{6FCB1FA8-B4C4-4FA9-AF42-070CD25FE00A}" type="presParOf" srcId="{9B207DD2-C0F9-42B1-B03F-6B0DBECFD053}" destId="{2F42C3B5-4AD1-4CDD-848E-CA500CCE771E}" srcOrd="0" destOrd="0" presId="urn:microsoft.com/office/officeart/2005/8/layout/default"/>
    <dgm:cxn modelId="{9A1DA47B-4587-4EA0-A447-55EE8F3B625B}" type="presParOf" srcId="{9B207DD2-C0F9-42B1-B03F-6B0DBECFD053}" destId="{3E7803AB-C2BC-4071-8D2E-2A06FFD4697E}" srcOrd="1" destOrd="0" presId="urn:microsoft.com/office/officeart/2005/8/layout/default"/>
    <dgm:cxn modelId="{86A59E3A-A5C5-4B58-8917-EFA73A622834}" type="presParOf" srcId="{9B207DD2-C0F9-42B1-B03F-6B0DBECFD053}" destId="{36DD528E-4F23-4204-B5C7-A8F169AC56AE}" srcOrd="2" destOrd="0" presId="urn:microsoft.com/office/officeart/2005/8/layout/default"/>
    <dgm:cxn modelId="{C11919BD-F6BA-42B9-A91C-3DFC8435055D}" type="presParOf" srcId="{9B207DD2-C0F9-42B1-B03F-6B0DBECFD053}" destId="{42CEEBA4-24BF-400D-894F-43D0948D2100}" srcOrd="3" destOrd="0" presId="urn:microsoft.com/office/officeart/2005/8/layout/default"/>
    <dgm:cxn modelId="{228985B5-E467-473F-A9F9-4BDE50A0BBE2}" type="presParOf" srcId="{9B207DD2-C0F9-42B1-B03F-6B0DBECFD053}" destId="{95A9BF0D-0CB2-41F6-8F6F-EBBD9A5CA9C7}" srcOrd="4" destOrd="0" presId="urn:microsoft.com/office/officeart/2005/8/layout/default"/>
    <dgm:cxn modelId="{F3C42C6F-A6AB-4961-A6BE-8280B4208573}" type="presParOf" srcId="{9B207DD2-C0F9-42B1-B03F-6B0DBECFD053}" destId="{FD00499F-EDF2-4703-9E7F-A6D373B72DAE}" srcOrd="5" destOrd="0" presId="urn:microsoft.com/office/officeart/2005/8/layout/default"/>
    <dgm:cxn modelId="{63D03C43-5228-4176-A4B9-7242DE02B006}" type="presParOf" srcId="{9B207DD2-C0F9-42B1-B03F-6B0DBECFD053}" destId="{75D94597-383C-4414-9AD8-96E69D970A0F}" srcOrd="6" destOrd="0" presId="urn:microsoft.com/office/officeart/2005/8/layout/default"/>
    <dgm:cxn modelId="{D02A501A-45D6-49F2-8373-36310960F73B}" type="presParOf" srcId="{9B207DD2-C0F9-42B1-B03F-6B0DBECFD053}" destId="{A23D9003-2823-4D62-9764-F593DEA063D2}" srcOrd="7" destOrd="0" presId="urn:microsoft.com/office/officeart/2005/8/layout/default"/>
    <dgm:cxn modelId="{1C877DDF-8A1B-4F99-8EE5-2176E7C0CB75}" type="presParOf" srcId="{9B207DD2-C0F9-42B1-B03F-6B0DBECFD053}" destId="{EB2313E9-AC9F-43AD-9205-A782924B24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FCE2A-911D-4AA9-B625-AB5A40B9F72A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82D84-7E7B-45E9-8144-310E5EB81322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2DF27-65CC-4D80-8380-CEC8C31F1A82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Identifying easiest/most difficult energy sources to increase supply</a:t>
          </a:r>
          <a:endParaRPr lang="en-US" sz="1900" kern="1200"/>
        </a:p>
      </dsp:txBody>
      <dsp:txXfrm>
        <a:off x="957071" y="3890"/>
        <a:ext cx="5671732" cy="828633"/>
      </dsp:txXfrm>
    </dsp:sp>
    <dsp:sp modelId="{A4D7DEF0-6AFF-4AAF-B910-1476707FE62F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2ADD3-7413-4344-AD91-C7954D1BD081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760E0-0282-41BA-9516-E5566ED10D07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Padlet activity for students to share opinions</a:t>
          </a:r>
          <a:endParaRPr lang="en-US" sz="1900" kern="1200"/>
        </a:p>
      </dsp:txBody>
      <dsp:txXfrm>
        <a:off x="957071" y="1039682"/>
        <a:ext cx="5671732" cy="828633"/>
      </dsp:txXfrm>
    </dsp:sp>
    <dsp:sp modelId="{F0E90066-43B6-473F-9B51-8307E6A1F3A1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9998-2B4F-40A5-A2EE-42DBDC655ACE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0C0D8-83A3-4EFA-91F5-CEB2189CB373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Exploring reasons behind supply challenges</a:t>
          </a:r>
          <a:endParaRPr lang="en-US" sz="1900" kern="1200"/>
        </a:p>
      </dsp:txBody>
      <dsp:txXfrm>
        <a:off x="957071" y="2075473"/>
        <a:ext cx="5671732" cy="828633"/>
      </dsp:txXfrm>
    </dsp:sp>
    <dsp:sp modelId="{71DB615A-9AB6-49B4-B0E6-12327D0E5D60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79433-F871-4F2D-9383-4239A73A0F74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E980-D588-4CE4-B591-2EC670DE86B8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Factors such as technology, infrastructure, and resource availability</a:t>
          </a:r>
          <a:endParaRPr lang="en-US" sz="1900" kern="1200"/>
        </a:p>
      </dsp:txBody>
      <dsp:txXfrm>
        <a:off x="957071" y="3111265"/>
        <a:ext cx="5671732" cy="828633"/>
      </dsp:txXfrm>
    </dsp:sp>
    <dsp:sp modelId="{659D4426-67D5-4E31-9C09-07D7230BCCE2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5B2CC-EB62-4CA8-8A27-B5D13BE9F62D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50B0E-F378-4ABD-80F0-81949BC06E51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Teacher engagement: commenting on student responses to deepen understanding</a:t>
          </a:r>
          <a:endParaRPr lang="en-US" sz="1900" kern="1200"/>
        </a:p>
      </dsp:txBody>
      <dsp:txXfrm>
        <a:off x="957071" y="4147057"/>
        <a:ext cx="5671732" cy="82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07560-F9D7-44DB-BD4B-A2D63AF23E25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F0D21-CE56-4638-B2A5-D87F3E40F6C0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CC193-8DAA-4FA5-BA73-92F1BA623A0C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Introduction to conducting a survey on energy consumption</a:t>
          </a:r>
          <a:endParaRPr lang="en-US" sz="1900" kern="1200"/>
        </a:p>
      </dsp:txBody>
      <dsp:txXfrm>
        <a:off x="957071" y="3890"/>
        <a:ext cx="5671732" cy="828633"/>
      </dsp:txXfrm>
    </dsp:sp>
    <dsp:sp modelId="{DE34C5CE-F822-4F80-851D-20B26188517F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E697C-2ACE-4D14-830B-7B3BDFBEF45B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32A8-5CF8-4555-909E-794D040BBA94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Example survey questions provided (see Annex III)</a:t>
          </a:r>
          <a:endParaRPr lang="en-US" sz="1900" kern="1200"/>
        </a:p>
      </dsp:txBody>
      <dsp:txXfrm>
        <a:off x="957071" y="1039682"/>
        <a:ext cx="5671732" cy="828633"/>
      </dsp:txXfrm>
    </dsp:sp>
    <dsp:sp modelId="{E1A01B68-E2B3-4E9F-9493-70437071F2E6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BF5CF-0ACE-4F9A-9155-8A38296C419B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B6CCD-2CEA-4FAE-A5FD-B45A78460A63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Explanation of survey methodology and its importance</a:t>
          </a:r>
          <a:endParaRPr lang="en-US" sz="1900" kern="1200"/>
        </a:p>
      </dsp:txBody>
      <dsp:txXfrm>
        <a:off x="957071" y="2075473"/>
        <a:ext cx="5671732" cy="828633"/>
      </dsp:txXfrm>
    </dsp:sp>
    <dsp:sp modelId="{1F6BB692-1AB8-4CCE-938C-34225A936BFC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22757-BE74-4913-BCC4-1A6727484FBE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2CEF-2EE7-49B3-8A24-C9BD7DA6C383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Estimation activity: Percentage of cold air escaping from a refrigerator</a:t>
          </a:r>
          <a:endParaRPr lang="en-US" sz="1900" kern="1200"/>
        </a:p>
      </dsp:txBody>
      <dsp:txXfrm>
        <a:off x="957071" y="3111265"/>
        <a:ext cx="5671732" cy="828633"/>
      </dsp:txXfrm>
    </dsp:sp>
    <dsp:sp modelId="{BEA755CF-4341-427C-874B-7CC00623FCB2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F65A9-8560-4DC7-B381-EF03FCAA233A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2477-7E90-4CD6-89FD-215BFA5C78D3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Tally chart recording of student responses</a:t>
          </a:r>
          <a:endParaRPr lang="en-US" sz="1900" kern="1200"/>
        </a:p>
      </dsp:txBody>
      <dsp:txXfrm>
        <a:off x="957071" y="4147057"/>
        <a:ext cx="5671732" cy="82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9A956-EEEE-486C-8DA2-2AB6519F5027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Introduction to energy-efficient products</a:t>
          </a:r>
          <a:endParaRPr lang="en-US" sz="2400" kern="1200"/>
        </a:p>
      </dsp:txBody>
      <dsp:txXfrm>
        <a:off x="44549" y="114599"/>
        <a:ext cx="6539706" cy="823502"/>
      </dsp:txXfrm>
    </dsp:sp>
    <dsp:sp modelId="{8403CAC5-AF4F-4E95-A28B-9F4A90F456F4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Video demonstration of EU electrical appliance ratings</a:t>
          </a:r>
          <a:endParaRPr lang="en-US" sz="2400" kern="1200"/>
        </a:p>
      </dsp:txBody>
      <dsp:txXfrm>
        <a:off x="44549" y="1096319"/>
        <a:ext cx="6539706" cy="823502"/>
      </dsp:txXfrm>
    </dsp:sp>
    <dsp:sp modelId="{A712CB6F-8ACF-433B-9D5A-E331DBA9BE2E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Discussion on the benefits of energy-efficient products</a:t>
          </a:r>
          <a:endParaRPr lang="en-US" sz="2400" kern="1200"/>
        </a:p>
      </dsp:txBody>
      <dsp:txXfrm>
        <a:off x="44549" y="2078039"/>
        <a:ext cx="6539706" cy="823502"/>
      </dsp:txXfrm>
    </dsp:sp>
    <dsp:sp modelId="{69B7B7BC-708C-42CD-8D29-2635DE8459C3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Link between energy-efficient products, cost savings, and environmental impact</a:t>
          </a:r>
          <a:endParaRPr lang="en-US" sz="2400" kern="1200"/>
        </a:p>
      </dsp:txBody>
      <dsp:txXfrm>
        <a:off x="44549" y="3059759"/>
        <a:ext cx="6539706" cy="823502"/>
      </dsp:txXfrm>
    </dsp:sp>
    <dsp:sp modelId="{D85A931D-F181-48DF-AC99-B2A01A36A555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Exploration of ways to promote energy efficiency in daily life</a:t>
          </a:r>
          <a:endParaRPr lang="en-US" sz="2400" kern="1200"/>
        </a:p>
      </dsp:txBody>
      <dsp:txXfrm>
        <a:off x="44549" y="4041479"/>
        <a:ext cx="6539706" cy="823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E576-220B-45F1-8292-D0EB70447244}">
      <dsp:nvSpPr>
        <dsp:cNvPr id="0" name=""/>
        <dsp:cNvSpPr/>
      </dsp:nvSpPr>
      <dsp:spPr>
        <a:xfrm>
          <a:off x="1538994" y="52097"/>
          <a:ext cx="865834" cy="8658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8854D-5A45-4E64-B57C-F2976861483A}">
      <dsp:nvSpPr>
        <dsp:cNvPr id="0" name=""/>
        <dsp:cNvSpPr/>
      </dsp:nvSpPr>
      <dsp:spPr>
        <a:xfrm>
          <a:off x="1720819" y="233922"/>
          <a:ext cx="502184" cy="5021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DDEFE-7825-4D91-B1FF-810533A1F6D4}">
      <dsp:nvSpPr>
        <dsp:cNvPr id="0" name=""/>
        <dsp:cNvSpPr/>
      </dsp:nvSpPr>
      <dsp:spPr>
        <a:xfrm>
          <a:off x="2590365" y="52097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Invitation of school head and caretaker to the class</a:t>
          </a:r>
          <a:endParaRPr lang="en-US" sz="1400" kern="1200"/>
        </a:p>
      </dsp:txBody>
      <dsp:txXfrm>
        <a:off x="2590365" y="52097"/>
        <a:ext cx="2040895" cy="865834"/>
      </dsp:txXfrm>
    </dsp:sp>
    <dsp:sp modelId="{CD6A262B-B700-432D-B38B-4832BE5AC760}">
      <dsp:nvSpPr>
        <dsp:cNvPr id="0" name=""/>
        <dsp:cNvSpPr/>
      </dsp:nvSpPr>
      <dsp:spPr>
        <a:xfrm>
          <a:off x="4986871" y="52097"/>
          <a:ext cx="865834" cy="8658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C0464-D314-41D5-B1DC-C70F0243B2ED}">
      <dsp:nvSpPr>
        <dsp:cNvPr id="0" name=""/>
        <dsp:cNvSpPr/>
      </dsp:nvSpPr>
      <dsp:spPr>
        <a:xfrm>
          <a:off x="5168697" y="233922"/>
          <a:ext cx="502184" cy="502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EBFF5-AA90-43AF-83ED-9BE9A13078E1}">
      <dsp:nvSpPr>
        <dsp:cNvPr id="0" name=""/>
        <dsp:cNvSpPr/>
      </dsp:nvSpPr>
      <dsp:spPr>
        <a:xfrm>
          <a:off x="6038242" y="52097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Students asking survey questions (see Annex III) and additional queries</a:t>
          </a:r>
          <a:endParaRPr lang="en-US" sz="1400" kern="1200"/>
        </a:p>
      </dsp:txBody>
      <dsp:txXfrm>
        <a:off x="6038242" y="52097"/>
        <a:ext cx="2040895" cy="865834"/>
      </dsp:txXfrm>
    </dsp:sp>
    <dsp:sp modelId="{156C9397-3751-43C3-AC53-FD59A47A588D}">
      <dsp:nvSpPr>
        <dsp:cNvPr id="0" name=""/>
        <dsp:cNvSpPr/>
      </dsp:nvSpPr>
      <dsp:spPr>
        <a:xfrm>
          <a:off x="1538994" y="1613823"/>
          <a:ext cx="865834" cy="8658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04B6C-C309-48A3-9BFD-10276609E084}">
      <dsp:nvSpPr>
        <dsp:cNvPr id="0" name=""/>
        <dsp:cNvSpPr/>
      </dsp:nvSpPr>
      <dsp:spPr>
        <a:xfrm>
          <a:off x="1720819" y="1795648"/>
          <a:ext cx="502184" cy="5021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4FDA0-9E6D-4004-9CF9-F4F1484B5405}">
      <dsp:nvSpPr>
        <dsp:cNvPr id="0" name=""/>
        <dsp:cNvSpPr/>
      </dsp:nvSpPr>
      <dsp:spPr>
        <a:xfrm>
          <a:off x="2590365" y="1613823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Discussion on changes made to reduce energy consumption in school</a:t>
          </a:r>
          <a:endParaRPr lang="en-US" sz="1400" kern="1200"/>
        </a:p>
      </dsp:txBody>
      <dsp:txXfrm>
        <a:off x="2590365" y="1613823"/>
        <a:ext cx="2040895" cy="865834"/>
      </dsp:txXfrm>
    </dsp:sp>
    <dsp:sp modelId="{978B0F4A-697D-43C1-991A-2667AE54BADE}">
      <dsp:nvSpPr>
        <dsp:cNvPr id="0" name=""/>
        <dsp:cNvSpPr/>
      </dsp:nvSpPr>
      <dsp:spPr>
        <a:xfrm>
          <a:off x="4986871" y="1613823"/>
          <a:ext cx="865834" cy="8658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FFD46-3D9C-497A-8728-84BD03C92DF4}">
      <dsp:nvSpPr>
        <dsp:cNvPr id="0" name=""/>
        <dsp:cNvSpPr/>
      </dsp:nvSpPr>
      <dsp:spPr>
        <a:xfrm>
          <a:off x="5168697" y="1795648"/>
          <a:ext cx="502184" cy="5021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C21F3-36F3-4640-BA5D-FAA26C6AE86E}">
      <dsp:nvSpPr>
        <dsp:cNvPr id="0" name=""/>
        <dsp:cNvSpPr/>
      </dsp:nvSpPr>
      <dsp:spPr>
        <a:xfrm>
          <a:off x="6038242" y="1613823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Suggestions for making the school more energy efficient</a:t>
          </a:r>
          <a:endParaRPr lang="en-US" sz="1400" kern="1200"/>
        </a:p>
      </dsp:txBody>
      <dsp:txXfrm>
        <a:off x="6038242" y="1613823"/>
        <a:ext cx="2040895" cy="865834"/>
      </dsp:txXfrm>
    </dsp:sp>
    <dsp:sp modelId="{D0AFF0E2-2141-43FF-ACE0-74B2CC454535}">
      <dsp:nvSpPr>
        <dsp:cNvPr id="0" name=""/>
        <dsp:cNvSpPr/>
      </dsp:nvSpPr>
      <dsp:spPr>
        <a:xfrm>
          <a:off x="1538994" y="3175550"/>
          <a:ext cx="865834" cy="8658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05684-697C-4734-9DD7-5B48FFCDD92D}">
      <dsp:nvSpPr>
        <dsp:cNvPr id="0" name=""/>
        <dsp:cNvSpPr/>
      </dsp:nvSpPr>
      <dsp:spPr>
        <a:xfrm>
          <a:off x="1720819" y="3357375"/>
          <a:ext cx="502184" cy="5021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9BEEA-7C8F-41B8-B247-FFC11E9CAF07}">
      <dsp:nvSpPr>
        <dsp:cNvPr id="0" name=""/>
        <dsp:cNvSpPr/>
      </dsp:nvSpPr>
      <dsp:spPr>
        <a:xfrm>
          <a:off x="2590365" y="3175550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Encouragement for students to complete the home survey (see Annex IV) and compare findings</a:t>
          </a:r>
          <a:endParaRPr lang="en-US" sz="1400" kern="1200"/>
        </a:p>
      </dsp:txBody>
      <dsp:txXfrm>
        <a:off x="2590365" y="3175550"/>
        <a:ext cx="2040895" cy="865834"/>
      </dsp:txXfrm>
    </dsp:sp>
    <dsp:sp modelId="{551B039E-CC04-4802-8E0A-17697E78AC34}">
      <dsp:nvSpPr>
        <dsp:cNvPr id="0" name=""/>
        <dsp:cNvSpPr/>
      </dsp:nvSpPr>
      <dsp:spPr>
        <a:xfrm>
          <a:off x="4986871" y="3175550"/>
          <a:ext cx="865834" cy="8658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8D173-097B-4897-8DD2-78D9F78FA0BD}">
      <dsp:nvSpPr>
        <dsp:cNvPr id="0" name=""/>
        <dsp:cNvSpPr/>
      </dsp:nvSpPr>
      <dsp:spPr>
        <a:xfrm>
          <a:off x="5168697" y="3357375"/>
          <a:ext cx="502184" cy="5021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47726-15E8-41EC-98F2-C7D25C6D389D}">
      <dsp:nvSpPr>
        <dsp:cNvPr id="0" name=""/>
        <dsp:cNvSpPr/>
      </dsp:nvSpPr>
      <dsp:spPr>
        <a:xfrm>
          <a:off x="6038242" y="3175550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Reflection on survey impact on energy awareness at home and in school</a:t>
          </a:r>
          <a:endParaRPr lang="en-US" sz="1400" kern="1200"/>
        </a:p>
      </dsp:txBody>
      <dsp:txXfrm>
        <a:off x="6038242" y="3175550"/>
        <a:ext cx="2040895" cy="865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7C478-9EFC-45CC-B02E-890BAFAFDAD9}">
      <dsp:nvSpPr>
        <dsp:cNvPr id="0" name=""/>
        <dsp:cNvSpPr/>
      </dsp:nvSpPr>
      <dsp:spPr>
        <a:xfrm>
          <a:off x="0" y="3859"/>
          <a:ext cx="8596668" cy="822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9A26A-85FB-48B8-811F-2154AD8D0F5F}">
      <dsp:nvSpPr>
        <dsp:cNvPr id="0" name=""/>
        <dsp:cNvSpPr/>
      </dsp:nvSpPr>
      <dsp:spPr>
        <a:xfrm>
          <a:off x="248704" y="188847"/>
          <a:ext cx="452190" cy="452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4B33B-B091-47DA-A48A-7DF576920904}">
      <dsp:nvSpPr>
        <dsp:cNvPr id="0" name=""/>
        <dsp:cNvSpPr/>
      </dsp:nvSpPr>
      <dsp:spPr>
        <a:xfrm>
          <a:off x="949600" y="3859"/>
          <a:ext cx="7647067" cy="8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87012" rIns="87012" bIns="870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Task: Create a poster and short PowerPoint presentation on researched energy source</a:t>
          </a:r>
          <a:endParaRPr lang="en-US" sz="1900" kern="1200" dirty="0"/>
        </a:p>
      </dsp:txBody>
      <dsp:txXfrm>
        <a:off x="949600" y="3859"/>
        <a:ext cx="7647067" cy="822164"/>
      </dsp:txXfrm>
    </dsp:sp>
    <dsp:sp modelId="{76D6B8EA-1C9B-431E-B693-2A624C4D7BC4}">
      <dsp:nvSpPr>
        <dsp:cNvPr id="0" name=""/>
        <dsp:cNvSpPr/>
      </dsp:nvSpPr>
      <dsp:spPr>
        <a:xfrm>
          <a:off x="0" y="1031566"/>
          <a:ext cx="8596668" cy="822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1F719-F175-40A5-BF0E-2DF38EDFC670}">
      <dsp:nvSpPr>
        <dsp:cNvPr id="0" name=""/>
        <dsp:cNvSpPr/>
      </dsp:nvSpPr>
      <dsp:spPr>
        <a:xfrm>
          <a:off x="248704" y="1216553"/>
          <a:ext cx="452190" cy="452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20E25-9062-4E20-8EE2-3FA11FC6B5AD}">
      <dsp:nvSpPr>
        <dsp:cNvPr id="0" name=""/>
        <dsp:cNvSpPr/>
      </dsp:nvSpPr>
      <dsp:spPr>
        <a:xfrm>
          <a:off x="949600" y="1031566"/>
          <a:ext cx="7647067" cy="8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87012" rIns="87012" bIns="870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Encouragement for creativity and visual appeal in poster design.</a:t>
          </a:r>
          <a:endParaRPr lang="en-US" sz="1900" kern="1200"/>
        </a:p>
      </dsp:txBody>
      <dsp:txXfrm>
        <a:off x="949600" y="1031566"/>
        <a:ext cx="7647067" cy="822164"/>
      </dsp:txXfrm>
    </dsp:sp>
    <dsp:sp modelId="{2107631B-E632-402E-AEF0-15E4D620DFB5}">
      <dsp:nvSpPr>
        <dsp:cNvPr id="0" name=""/>
        <dsp:cNvSpPr/>
      </dsp:nvSpPr>
      <dsp:spPr>
        <a:xfrm>
          <a:off x="0" y="2059272"/>
          <a:ext cx="8596668" cy="822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44E05-E746-4334-ACBF-282081541274}">
      <dsp:nvSpPr>
        <dsp:cNvPr id="0" name=""/>
        <dsp:cNvSpPr/>
      </dsp:nvSpPr>
      <dsp:spPr>
        <a:xfrm>
          <a:off x="248704" y="2244259"/>
          <a:ext cx="452190" cy="452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C1B5-62EA-44B4-9459-66411734AD2A}">
      <dsp:nvSpPr>
        <dsp:cNvPr id="0" name=""/>
        <dsp:cNvSpPr/>
      </dsp:nvSpPr>
      <dsp:spPr>
        <a:xfrm>
          <a:off x="949600" y="2059272"/>
          <a:ext cx="7647067" cy="8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87012" rIns="87012" bIns="870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Focus on clear and concise presentation content</a:t>
          </a:r>
          <a:endParaRPr lang="en-US" sz="1900" kern="1200"/>
        </a:p>
      </dsp:txBody>
      <dsp:txXfrm>
        <a:off x="949600" y="2059272"/>
        <a:ext cx="7647067" cy="822164"/>
      </dsp:txXfrm>
    </dsp:sp>
    <dsp:sp modelId="{8469BC2D-148C-4537-9D65-473EB22485F4}">
      <dsp:nvSpPr>
        <dsp:cNvPr id="0" name=""/>
        <dsp:cNvSpPr/>
      </dsp:nvSpPr>
      <dsp:spPr>
        <a:xfrm>
          <a:off x="0" y="3086978"/>
          <a:ext cx="8596668" cy="822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1A4F6-D52E-484F-BB0C-A9F69661C971}">
      <dsp:nvSpPr>
        <dsp:cNvPr id="0" name=""/>
        <dsp:cNvSpPr/>
      </dsp:nvSpPr>
      <dsp:spPr>
        <a:xfrm>
          <a:off x="248704" y="3271965"/>
          <a:ext cx="452190" cy="4521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7E777-378E-4CE7-9109-D7EACD9FF787}">
      <dsp:nvSpPr>
        <dsp:cNvPr id="0" name=""/>
        <dsp:cNvSpPr/>
      </dsp:nvSpPr>
      <dsp:spPr>
        <a:xfrm>
          <a:off x="949600" y="3086978"/>
          <a:ext cx="7647067" cy="8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87012" rIns="87012" bIns="870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Option to record presentations for upload to school social media channels</a:t>
          </a:r>
          <a:endParaRPr lang="en-US" sz="1900" kern="1200"/>
        </a:p>
      </dsp:txBody>
      <dsp:txXfrm>
        <a:off x="949600" y="3086978"/>
        <a:ext cx="7647067" cy="822164"/>
      </dsp:txXfrm>
    </dsp:sp>
    <dsp:sp modelId="{A69BBF49-9570-4941-838A-0349130D199E}">
      <dsp:nvSpPr>
        <dsp:cNvPr id="0" name=""/>
        <dsp:cNvSpPr/>
      </dsp:nvSpPr>
      <dsp:spPr>
        <a:xfrm>
          <a:off x="0" y="4114684"/>
          <a:ext cx="8596668" cy="822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D030-2020-4A49-9DDA-13A0800DABE2}">
      <dsp:nvSpPr>
        <dsp:cNvPr id="0" name=""/>
        <dsp:cNvSpPr/>
      </dsp:nvSpPr>
      <dsp:spPr>
        <a:xfrm>
          <a:off x="248704" y="4299671"/>
          <a:ext cx="452190" cy="4521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00BC-7B85-46BC-A705-B68775E5902D}">
      <dsp:nvSpPr>
        <dsp:cNvPr id="0" name=""/>
        <dsp:cNvSpPr/>
      </dsp:nvSpPr>
      <dsp:spPr>
        <a:xfrm>
          <a:off x="949600" y="4114684"/>
          <a:ext cx="7647067" cy="8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87012" rIns="87012" bIns="870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Opportunity for students to showcase learning and public speaking skills</a:t>
          </a:r>
          <a:endParaRPr lang="en-US" sz="1900" kern="1200"/>
        </a:p>
      </dsp:txBody>
      <dsp:txXfrm>
        <a:off x="949600" y="4114684"/>
        <a:ext cx="7647067" cy="822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4908C-036D-4EFA-9BCF-28BA2461E1DA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6CCFD-6B67-4EBB-AFAC-ABDB2B0B19EA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4D458-BFB1-435B-B607-9CA785010BDC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Introduction to student self-assessment rubric (see annex V)</a:t>
          </a:r>
          <a:endParaRPr lang="en-US" sz="1900" kern="1200"/>
        </a:p>
      </dsp:txBody>
      <dsp:txXfrm>
        <a:off x="786764" y="3198"/>
        <a:ext cx="8831368" cy="681180"/>
      </dsp:txXfrm>
    </dsp:sp>
    <dsp:sp modelId="{4775E9BF-2A4C-483D-AFE0-C97D6E68B3D2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EF486-2008-4204-B6CF-C796C363BA9F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95EBE-52EF-4AB8-B94F-CF781C5CD3F9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Encouragement for students to reflect on their contribution to group work</a:t>
          </a:r>
          <a:endParaRPr lang="en-US" sz="1900" kern="1200"/>
        </a:p>
      </dsp:txBody>
      <dsp:txXfrm>
        <a:off x="786764" y="854674"/>
        <a:ext cx="8831368" cy="681180"/>
      </dsp:txXfrm>
    </dsp:sp>
    <dsp:sp modelId="{24133E3D-12FC-4B9F-8864-780F0DFC6C75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5FE0C-A6AD-47B9-AACB-18CFCA8D4B32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24A8A-8AE3-421A-8D54-01ACC9DC9F99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Evaluation of individual strengths and areas for improvement</a:t>
          </a:r>
          <a:endParaRPr lang="en-US" sz="1900" kern="1200"/>
        </a:p>
      </dsp:txBody>
      <dsp:txXfrm>
        <a:off x="786764" y="1706150"/>
        <a:ext cx="8831368" cy="681180"/>
      </dsp:txXfrm>
    </dsp:sp>
    <dsp:sp modelId="{CB1F430F-6F5C-4AC0-9917-2F71B89C5FC5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5555-47A5-423A-8BF9-ADF33B6423CD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9F508-61CD-437C-AE5C-198DF205D0B5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Emphasis on self-reflection as a tool for personal growth and development</a:t>
          </a:r>
          <a:endParaRPr lang="en-US" sz="1900" kern="1200"/>
        </a:p>
      </dsp:txBody>
      <dsp:txXfrm>
        <a:off x="786764" y="2557626"/>
        <a:ext cx="8831368" cy="681180"/>
      </dsp:txXfrm>
    </dsp:sp>
    <dsp:sp modelId="{E3CA67CE-C539-4FB8-BF0A-63F605EA7A4B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5CAB9-85B6-4A4E-9278-F51A3183736D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DFD21-153A-4639-A2B9-D0DF667891A1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Opportunity for students to take ownership of their learning journey</a:t>
          </a:r>
          <a:endParaRPr lang="en-US" sz="1900" kern="1200"/>
        </a:p>
      </dsp:txBody>
      <dsp:txXfrm>
        <a:off x="786764" y="3409102"/>
        <a:ext cx="8831368" cy="681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2C3B5-4AD1-4CDD-848E-CA500CCE771E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Explanation of peer review process using Padlet</a:t>
          </a:r>
          <a:endParaRPr lang="en-US" sz="1900" kern="1200"/>
        </a:p>
      </dsp:txBody>
      <dsp:txXfrm>
        <a:off x="0" y="93057"/>
        <a:ext cx="3005666" cy="1803399"/>
      </dsp:txXfrm>
    </dsp:sp>
    <dsp:sp modelId="{36DD528E-4F23-4204-B5C7-A8F169AC56AE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Instruction for students to upload 2 stars (elements of strong communication) and a wish (areas for improvement) for each group presentation</a:t>
          </a:r>
          <a:endParaRPr lang="en-US" sz="1900" kern="1200"/>
        </a:p>
      </dsp:txBody>
      <dsp:txXfrm>
        <a:off x="3306233" y="93057"/>
        <a:ext cx="3005666" cy="1803399"/>
      </dsp:txXfrm>
    </dsp:sp>
    <dsp:sp modelId="{95A9BF0D-0CB2-41F6-8F6F-EBBD9A5CA9C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Importance of constructive feedback in supporting peer learning</a:t>
          </a:r>
          <a:endParaRPr lang="en-US" sz="1900" kern="1200"/>
        </a:p>
      </dsp:txBody>
      <dsp:txXfrm>
        <a:off x="6612466" y="93057"/>
        <a:ext cx="3005666" cy="1803399"/>
      </dsp:txXfrm>
    </dsp:sp>
    <dsp:sp modelId="{75D94597-383C-4414-9AD8-96E69D970A0F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Opportunity for students to engage in collaborative learning and communication</a:t>
          </a:r>
          <a:endParaRPr lang="en-US" sz="1900" kern="1200"/>
        </a:p>
      </dsp:txBody>
      <dsp:txXfrm>
        <a:off x="1653116" y="2197024"/>
        <a:ext cx="3005666" cy="1803399"/>
      </dsp:txXfrm>
    </dsp:sp>
    <dsp:sp modelId="{EB2313E9-AC9F-43AD-9205-A782924B24C7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Emphasis on fostering a supportive and inclusive learning environment</a:t>
          </a:r>
          <a:endParaRPr lang="en-US" sz="1900" kern="1200"/>
        </a:p>
      </dsp:txBody>
      <dsp:txXfrm>
        <a:off x="4959349" y="2197024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95260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05772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71716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2135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5431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67147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59792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29530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6372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76457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22257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4744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75090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9132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64030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4953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00D7-A4AD-46C7-B25D-4705D38BD33B}" type="datetimeFigureOut">
              <a:rPr lang="en-IE" smtClean="0"/>
              <a:t>29/04/2024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287F10-732D-4158-9885-0642AE6E2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36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65" y="2404534"/>
            <a:ext cx="8492338" cy="1646302"/>
          </a:xfrm>
        </p:spPr>
        <p:txBody>
          <a:bodyPr/>
          <a:lstStyle/>
          <a:p>
            <a:r>
              <a:rPr lang="en-IE" sz="4800" b="1" dirty="0">
                <a:solidFill>
                  <a:srgbClr val="9BBB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Bioeconomy and Sustainability</a:t>
            </a:r>
            <a:b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4F6DB-4410-B870-93EA-DE5CA43F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By Veronica Ward</a:t>
            </a: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7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8953-94ED-03B4-8162-35593E07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285136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Environmental Impact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487A-7852-419E-E6DF-8BA8791E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05936"/>
            <a:ext cx="4612863" cy="4691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how distance impacts mode of transport choice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Exploration of greener transport options: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Public transport benefits in reducing car emissions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Examples of eco-friendly vehicles (e.g., hydrogen fuel cell buses)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Explanation of how certain modes of transport are greener for the environment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Linking transportation choices to pollution and health effects</a:t>
            </a:r>
          </a:p>
          <a:p>
            <a:pPr>
              <a:lnSpc>
                <a:spcPct val="90000"/>
              </a:lnSpc>
            </a:pPr>
            <a:endParaRPr lang="en-IE" dirty="0"/>
          </a:p>
        </p:txBody>
      </p:sp>
      <p:pic>
        <p:nvPicPr>
          <p:cNvPr id="5" name="Picture 4" descr="Aerial view of a bus depot">
            <a:extLst>
              <a:ext uri="{FF2B5EF4-FFF2-40B4-BE49-F238E27FC236}">
                <a16:creationId xmlns:a16="http://schemas.microsoft.com/office/drawing/2014/main" id="{01549F8E-65A3-A443-0DC8-842F24A53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5" r="2198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2523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C597-E76B-C13A-06B8-A4D44BDD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Traffic Survey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6CEC-3D9D-A0DA-CEA3-6D7583F6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48" y="1488612"/>
            <a:ext cx="4242800" cy="441074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Explanation of the traffic survey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Details on how students will collect and record traffic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Example tally chart shown and explained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Reference to resources for tally chart explanation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Video demonstration of a traffic survey for visual understanding</a:t>
            </a:r>
          </a:p>
          <a:p>
            <a:endParaRPr lang="en-IE" dirty="0"/>
          </a:p>
        </p:txBody>
      </p:sp>
      <p:pic>
        <p:nvPicPr>
          <p:cNvPr id="5" name="Picture 4" descr="Blurred micro image of a street traffic">
            <a:extLst>
              <a:ext uri="{FF2B5EF4-FFF2-40B4-BE49-F238E27FC236}">
                <a16:creationId xmlns:a16="http://schemas.microsoft.com/office/drawing/2014/main" id="{A3645C71-89E0-015A-1686-1A110305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1" r="3074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18049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CF98C42A-7EC7-BAF5-4B77-DD7EAC504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04F8B-2921-CE11-9A25-2F09C763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1095-97D6-2AE7-9EC0-FD61C0E5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After survey, students graph their results (bar graph/pie chart)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the local community's transportation choices based on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Analysis of trends and patterns in transportation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critical thinking about transportation impacts on the environment</a:t>
            </a:r>
          </a:p>
          <a:p>
            <a:endParaRPr lang="en-I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02414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A2CC-6ED3-0F56-2553-863FD371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399" y="156238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Promoting Greener Transport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A58-EE98-58A5-9252-720557CB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8" y="1614898"/>
            <a:ext cx="4770178" cy="4844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session on motivating peers to use greener modes of transport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the environmental harm caused by certain transport modes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Highlighting the role of cars in air pollution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Sharing knowledge on alternative fuels and eco-friendly vehicles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Activity: Designing eco-friendly vehicles as a creative exercise</a:t>
            </a:r>
          </a:p>
          <a:p>
            <a:pPr marL="0" indent="0">
              <a:lnSpc>
                <a:spcPct val="90000"/>
              </a:lnSpc>
              <a:buNone/>
            </a:pPr>
            <a:endParaRPr lang="en-IE" b="1" dirty="0"/>
          </a:p>
        </p:txBody>
      </p:sp>
      <p:pic>
        <p:nvPicPr>
          <p:cNvPr id="5" name="Picture 4" descr="Large car car park from above">
            <a:extLst>
              <a:ext uri="{FF2B5EF4-FFF2-40B4-BE49-F238E27FC236}">
                <a16:creationId xmlns:a16="http://schemas.microsoft.com/office/drawing/2014/main" id="{58660B6A-8646-2F4F-ACE1-184BD2D3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2" r="3991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74676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 turbines against blue sky">
            <a:extLst>
              <a:ext uri="{FF2B5EF4-FFF2-40B4-BE49-F238E27FC236}">
                <a16:creationId xmlns:a16="http://schemas.microsoft.com/office/drawing/2014/main" id="{F04AEFCA-6493-426A-7974-DFC71CE9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1" r="101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4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Natural Science - Lesson 3: Renewable Energy in Buildings</a:t>
            </a:r>
            <a:endParaRPr lang="en-IE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4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B0A1CF40-26ED-8D05-18BE-0B3B7DD14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DA2CC-6ED3-0F56-2553-863FD371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 Detective Challenge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8A58-EE98-58A5-9252-720557CB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381363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Task: Students become energy detectives in the classroom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of tablets/smartphones/cameras to photograph energy-using items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items found (computers, plugs, lights, heating systems, etc.)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Reflection on previous awareness of energy-consuming items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Exploration of different types of energy used in the classroom</a:t>
            </a:r>
          </a:p>
          <a:p>
            <a:pPr>
              <a:lnSpc>
                <a:spcPct val="90000"/>
              </a:lnSpc>
            </a:pPr>
            <a:endParaRPr lang="en-IE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2779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43F-25E1-50F1-DDEE-36BF317E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 Sources Analysis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ight bulb on green grass">
            <a:extLst>
              <a:ext uri="{FF2B5EF4-FFF2-40B4-BE49-F238E27FC236}">
                <a16:creationId xmlns:a16="http://schemas.microsoft.com/office/drawing/2014/main" id="{D94846A7-B2B1-18C4-4710-68495E9C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5" r="29722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0AC5-155E-5BAD-4CD5-4E1C6124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Explanation of heat, power, and light energy usage in classroom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tracing energy sources back to renewable/non-renewable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critical thinking about greener alternatives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Prompting students to consider the necessity of specific energy resources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62221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45BE7-2E5B-0E61-6970-64FB9988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 Consumption Survey</a:t>
            </a:r>
            <a:endParaRPr lang="en-IE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DADBDA-F2B7-E06C-E191-64F0DC545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9078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40291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DF3C6-1237-6291-65B1-1FEAE857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 Efficiency and Ratings</a:t>
            </a:r>
            <a:endParaRPr lang="en-IE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D67138-EC2D-17ED-471E-B3B455BE9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1037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7596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DB215-BE53-F168-E405-285267E3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Söhne"/>
              </a:rPr>
              <a:t>School Energy Survey</a:t>
            </a:r>
            <a:endParaRPr lang="en-IE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B056FC-DB90-919F-E2C8-F8431DFBF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88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0538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/>
          </a:bodyPr>
          <a:lstStyle/>
          <a:p>
            <a:r>
              <a:rPr lang="en-IE" sz="6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1: </a:t>
            </a:r>
            <a:r>
              <a:rPr lang="en-IE" sz="6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IE" sz="6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"/>
              </a:rPr>
              <a:t>Renewable and Non-Renewable Energy?</a:t>
            </a:r>
            <a:br>
              <a:rPr lang="en-IE" sz="6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022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 farm silhouette">
            <a:extLst>
              <a:ext uri="{FF2B5EF4-FFF2-40B4-BE49-F238E27FC236}">
                <a16:creationId xmlns:a16="http://schemas.microsoft.com/office/drawing/2014/main" id="{08865249-8107-575E-262D-ACD340F70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7194" r="15328" b="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Science - Lesson 4: Use of Renewable Energy in the national power grid</a:t>
            </a:r>
            <a:endParaRPr lang="en-IE" sz="3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403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6FCD-18DE-85C5-BE27-516DC46A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Exploring Green Energy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Wind farm at twilight">
            <a:extLst>
              <a:ext uri="{FF2B5EF4-FFF2-40B4-BE49-F238E27FC236}">
                <a16:creationId xmlns:a16="http://schemas.microsoft.com/office/drawing/2014/main" id="{E0D3EFF9-338D-C671-EE94-F3BD97EA5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4" r="37599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5A62-68C3-9F95-900F-82C9AA55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Introduction to hydroelectric power and wind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Importance of transitioning to low carbon, greener energy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environmental benefits and reducing carbon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students to brainstorm questions and topics for a power station visit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Focus on the role of renewable energy in combating climate change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237783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02E1-22F5-94D5-B00D-934CFEB3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Hydroelectric Power Station Visit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8586-825A-11DE-EFD4-118DFD3A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Explanation of planned school visit to a hydroelectric power 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Possibility of physical or virtual visit to engage with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Example video of a hydroelectric power station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Consideration of alternative options if local visits are not feasible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Emphasis on direct interaction with experts to learn about recent developments</a:t>
            </a:r>
          </a:p>
          <a:p>
            <a:endParaRPr lang="en-IE" dirty="0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D1F2DF10-A80D-713B-9070-DEF038DA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6" r="2687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19915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ED68-FF08-1FD0-AAF8-E1E0F52E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314633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Student Video Reports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0E52E85-3090-9A9B-D63C-3DCCD74E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35433"/>
            <a:ext cx="4362140" cy="4794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Task: Students film 3-5 minute video reports on their power station visit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Alternatively, students report on information acquired from online videos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Upload videos to virtual classroom for sharing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the importance of sharing knowledge with other classes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Option: Creation of information posters to disseminate findings to families and community</a:t>
            </a:r>
          </a:p>
          <a:p>
            <a:pPr>
              <a:lnSpc>
                <a:spcPct val="90000"/>
              </a:lnSpc>
            </a:pPr>
            <a:endParaRPr lang="en-IE" dirty="0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2FA398B5-2252-C17F-9924-60CA6325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4" r="22697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7248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FB8AEF-D3EC-5773-5AE1-EB6C4521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Reporting Experience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3987-0FDF-DF1F-A278-97F67EA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7"/>
            <a:ext cx="4814163" cy="5466175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Focus on the storytelling aspect of the video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students to share their personal experiences and insights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Highlighting the significance of student voices in raising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the impact of visual media in conveying information effectively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Exploration of creative ways to engage with peers and wider audiences</a:t>
            </a:r>
          </a:p>
        </p:txBody>
      </p:sp>
    </p:spTree>
    <p:extLst>
      <p:ext uri="{BB962C8B-B14F-4D97-AF65-F5344CB8AC3E}">
        <p14:creationId xmlns:p14="http://schemas.microsoft.com/office/powerpoint/2010/main" val="26447324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359750CD-609E-9AAB-0E50-D93BBFFE3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6" r="258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82BE3-3111-8BB5-56CD-2CA5B13A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4503"/>
            <a:ext cx="3851123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Empowering Change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3051-940A-D63A-1E8E-1F5CD618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69806"/>
            <a:ext cx="4469853" cy="47194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Reflection on the learning journey and experience gained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how student actions can contribute to positive change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Empowerment to continue exploring and advocating for renewable energy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Call to action: Encouraging peers and community members to embrace green energy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Recognition of students' efforts in promoting sustainability and environmental awareness</a:t>
            </a:r>
          </a:p>
          <a:p>
            <a:pPr>
              <a:lnSpc>
                <a:spcPct val="90000"/>
              </a:lnSpc>
            </a:pPr>
            <a:endParaRPr lang="en-I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404144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IE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and Arts - Lesson 5: Presentation of Renewable Future Plan</a:t>
            </a:r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9508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A8CE-114F-942B-8083-6AF0EC60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156238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Reflection on Learning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C16C-0914-8D6D-9C0A-AF6CAC84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06599"/>
            <a:ext cx="4657108" cy="46319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session to recall key points on renewable and non-renewable resources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Reflection on understanding of energy consumption and conservation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students to consider personal actions for energy conservation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Preparation for in-depth research on specific energy sources within the local area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Emphasis on developing comprehensive knowledge and understanding</a:t>
            </a:r>
          </a:p>
          <a:p>
            <a:pPr>
              <a:lnSpc>
                <a:spcPct val="90000"/>
              </a:lnSpc>
            </a:pPr>
            <a:endParaRPr lang="en-IE" sz="1700" dirty="0"/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DAF5B570-3EDB-EAE8-E364-E8AB41E76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3" r="1492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49026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7695-8416-22AE-6143-37575846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482" y="218612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In-Depth Research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71AD-B9E8-2293-A31C-C983EE71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488612"/>
            <a:ext cx="4324227" cy="4759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Group assignment: Research on assigned renewable/non-renewable resource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Guidance on research focus areas: description, location, recovery processes, storage, release, advantages/disadvantages, environmental impact, future role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Resource suggestions for research assistance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thorough understanding for effective poster and presentation creation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Opportunity for students to develop research and critical thinking skills</a:t>
            </a:r>
          </a:p>
          <a:p>
            <a:pPr>
              <a:lnSpc>
                <a:spcPct val="90000"/>
              </a:lnSpc>
            </a:pPr>
            <a:endParaRPr lang="en-IE" sz="1500" dirty="0"/>
          </a:p>
        </p:txBody>
      </p:sp>
      <p:pic>
        <p:nvPicPr>
          <p:cNvPr id="5" name="Picture 4" descr="People at the meeting desk">
            <a:extLst>
              <a:ext uri="{FF2B5EF4-FFF2-40B4-BE49-F238E27FC236}">
                <a16:creationId xmlns:a16="http://schemas.microsoft.com/office/drawing/2014/main" id="{3384A036-DA77-730C-6821-25E23556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4" r="3257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989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6AD6-FD4A-D9EB-655D-EE62DC14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Poster and Presentation Creation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97880B-C03C-55EA-938C-3D263A1FC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90343"/>
              </p:ext>
            </p:extLst>
          </p:nvPr>
        </p:nvGraphicFramePr>
        <p:xfrm>
          <a:off x="677334" y="1445342"/>
          <a:ext cx="8596668" cy="494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7457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7308-DB60-3A89-62AB-F9D27EA5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Understanding Energy Usage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4E23D-9074-1FE3-D532-B59BFA9F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03147" cy="44466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Introduction to the impact of non-renewable energy on climate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Find environmentally friendly energy alternatives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Define "energy" and "energy source"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Mentimeter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Wordle visualization of student responses.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8930F-1F42-7FF5-F695-5AFC0E7B9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5" r="3088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073530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E6F16-184E-0175-CB57-BEA4AF94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Student Self-Assessment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0F778A-2B6D-0B85-7A0B-DCDC86D97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92715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46583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C4B27-60C4-9847-2DA5-C8908C9D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Peer Review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5FC4EE-EC27-0511-2693-6CA330692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8657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436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5B13-34A0-C835-174B-95B85456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IE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 of Energy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E5ABC2-9FDB-AF7C-07A8-D5329705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 categorization: renewable vs. non-renewable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Interactive board or whiteboard/chalkboard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session with students to list energy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Classifying sources under renewable and non-renewable 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Reflection on local energy consumption and geographical factors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080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2561-461D-F195-3562-8B678142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Reflecting on Impact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0056-3639-2851-643E-8E577F2E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 students to reflect on positive and negative impacts of different energy 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Discussing environmental, social, and economic consequences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Guided discussion to help students understand complex concepts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Highlighting the importance of considering sustainability in energy choices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Emphasizing critical thinking and analysis skills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09567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A11CF-3A15-B6CF-2CBC-1B960779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 b="0" i="0">
                <a:effectLst/>
                <a:highlight>
                  <a:srgbClr val="FFFFFF"/>
                </a:highlight>
                <a:latin typeface="Söhne"/>
              </a:rPr>
              <a:t>Supply Challenges</a:t>
            </a:r>
            <a:endParaRPr lang="en-IE" sz="4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CD48F3-7F12-366F-237E-10EA8FE83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41682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3682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6215-7164-11F8-8B28-76B4C611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Conclusion and Next Steps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3009-9EE6-1B1A-6F69-2611D016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24" y="2086847"/>
            <a:ext cx="5040566" cy="44171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Recap of key learnings on energy usage and sustainability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Encouragement for continued exploration of renewable energy solutions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Call to action: brainstorming ways to promote renewable energy in the community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Importance of individual and collective action in addressing climate change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Invitation for ongoing dialogue and reflection on energy choices</a:t>
            </a:r>
          </a:p>
          <a:p>
            <a:pPr>
              <a:lnSpc>
                <a:spcPct val="90000"/>
              </a:lnSpc>
            </a:pPr>
            <a:endParaRPr lang="en-IE" dirty="0"/>
          </a:p>
        </p:txBody>
      </p:sp>
      <p:pic>
        <p:nvPicPr>
          <p:cNvPr id="5" name="Picture 4" descr="Light bulbs on a green surface with only one light bulb on">
            <a:extLst>
              <a:ext uri="{FF2B5EF4-FFF2-40B4-BE49-F238E27FC236}">
                <a16:creationId xmlns:a16="http://schemas.microsoft.com/office/drawing/2014/main" id="{62DE09FF-2113-246C-0009-8523BF17C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27" r="996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0717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C8BB-CE0D-8FA6-A630-FF9FF96C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65" y="2404534"/>
            <a:ext cx="8492338" cy="1646302"/>
          </a:xfrm>
        </p:spPr>
        <p:txBody>
          <a:bodyPr/>
          <a:lstStyle/>
          <a:p>
            <a:r>
              <a:rPr lang="en-IE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-Light"/>
              </a:rPr>
              <a:t>Social Science - Lesson 2:</a:t>
            </a:r>
            <a:r>
              <a:rPr lang="en-IE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Neue"/>
              </a:rPr>
              <a:t> Renewable Energy in Transport</a:t>
            </a:r>
            <a:endParaRPr lang="en-I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03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6DEE-EC80-1339-CBD0-23A1DF7E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612" y="50800"/>
            <a:ext cx="3737268" cy="1320800"/>
          </a:xfrm>
        </p:spPr>
        <p:txBody>
          <a:bodyPr>
            <a:normAutofit/>
          </a:bodyPr>
          <a:lstStyle/>
          <a:p>
            <a:r>
              <a:rPr lang="en-IE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Exploring Modes of Transport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57C6-92C7-C113-C3ED-C49A5F2E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96065"/>
            <a:ext cx="4583366" cy="48374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Activity: Students list and discuss modes of transport they regularly use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Visual aids: Display images of various transportation modes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Interactive sorting activity on the board: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 by things with/without wheels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 by ways I have/have not travelled to/from school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 by greener/wasteful ways to travel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 by things that use fuel/human energy to move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Discussion on alternative classification methods proposed by students</a:t>
            </a:r>
          </a:p>
          <a:p>
            <a:pPr>
              <a:lnSpc>
                <a:spcPct val="90000"/>
              </a:lnSpc>
            </a:pPr>
            <a:endParaRPr lang="en-IE" sz="1700" dirty="0"/>
          </a:p>
        </p:txBody>
      </p:sp>
      <p:pic>
        <p:nvPicPr>
          <p:cNvPr id="20" name="Picture 19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037CFF17-3421-02BC-450E-F21DA92B4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6" r="3470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49010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1359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Söhne</vt:lpstr>
      <vt:lpstr>Trebuchet MS</vt:lpstr>
      <vt:lpstr>Wingdings 3</vt:lpstr>
      <vt:lpstr>Facet</vt:lpstr>
      <vt:lpstr>Bioeconomy and Sustainability </vt:lpstr>
      <vt:lpstr>Lesson 1: What is Renewable and Non-Renewable Energy? </vt:lpstr>
      <vt:lpstr> Understanding Energy Usage</vt:lpstr>
      <vt:lpstr>Types of Energy</vt:lpstr>
      <vt:lpstr>Reflecting on Impact</vt:lpstr>
      <vt:lpstr>Supply Challenges</vt:lpstr>
      <vt:lpstr>Conclusion and Next Steps</vt:lpstr>
      <vt:lpstr>Social Science - Lesson 2: Renewable Energy in Transport</vt:lpstr>
      <vt:lpstr>Exploring Modes of Transport</vt:lpstr>
      <vt:lpstr>Environmental Impact</vt:lpstr>
      <vt:lpstr>Traffic Survey</vt:lpstr>
      <vt:lpstr>Data Analysis</vt:lpstr>
      <vt:lpstr>Promoting Greener Transport</vt:lpstr>
      <vt:lpstr>Natural Science - Lesson 3: Renewable Energy in Buildings</vt:lpstr>
      <vt:lpstr>Energy Detective Challenge</vt:lpstr>
      <vt:lpstr>Energy Sources Analysis</vt:lpstr>
      <vt:lpstr>Energy Consumption Survey</vt:lpstr>
      <vt:lpstr>Energy Efficiency and Ratings</vt:lpstr>
      <vt:lpstr>School Energy Survey</vt:lpstr>
      <vt:lpstr>Natural Science - Lesson 4: Use of Renewable Energy in the national power grid</vt:lpstr>
      <vt:lpstr>Exploring Green Energy</vt:lpstr>
      <vt:lpstr>Hydroelectric Power Station Visit</vt:lpstr>
      <vt:lpstr>Student Video Reports</vt:lpstr>
      <vt:lpstr>Reporting Experience</vt:lpstr>
      <vt:lpstr>Empowering Change</vt:lpstr>
      <vt:lpstr>English and Arts - Lesson 5: Presentation of Renewable Future Plan</vt:lpstr>
      <vt:lpstr>Reflection on Learning</vt:lpstr>
      <vt:lpstr>In-Depth Research</vt:lpstr>
      <vt:lpstr>Poster and Presentation Creation</vt:lpstr>
      <vt:lpstr>Student Self-Assessment</vt:lpstr>
      <vt:lpstr>Peer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Bioeconomy and Sustainability </dc:title>
  <dc:creator>Veronica Ward</dc:creator>
  <cp:lastModifiedBy>Veronica Ward</cp:lastModifiedBy>
  <cp:revision>10</cp:revision>
  <dcterms:created xsi:type="dcterms:W3CDTF">2024-04-29T08:26:20Z</dcterms:created>
  <dcterms:modified xsi:type="dcterms:W3CDTF">2024-04-29T10:48:24Z</dcterms:modified>
</cp:coreProperties>
</file>